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10287000" cx="18288000"/>
  <p:notesSz cx="6858000" cy="9144000"/>
  <p:embeddedFontLst>
    <p:embeddedFont>
      <p:font typeface="Montserrat SemiBold"/>
      <p:regular r:id="rId34"/>
      <p:bold r:id="rId35"/>
      <p:italic r:id="rId36"/>
      <p:boldItalic r:id="rId37"/>
    </p:embeddedFont>
    <p:embeddedFont>
      <p:font typeface="Architects Daughter"/>
      <p:regular r:id="rId38"/>
    </p:embeddedFont>
    <p:embeddedFont>
      <p:font typeface="Montserrat Black"/>
      <p:bold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bold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Black-bold.fntdata"/><Relationship Id="rId16" Type="http://schemas.openxmlformats.org/officeDocument/2006/relationships/slide" Target="slides/slide11.xml"/><Relationship Id="rId38" Type="http://schemas.openxmlformats.org/officeDocument/2006/relationships/font" Target="fonts/ArchitectsDaught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ec9e6053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aec9e60539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ec9e6053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aec9e60539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ec9e6053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aec9e60539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ec9e6053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ec9e60539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ec9e6053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aec9e60539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ec9e6053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aec9e60539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ec9e6053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aec9e60539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ec9e6053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aec9e60539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ec9e6053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aec9e60539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aec9e6053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aec9e60539_0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aec9e6053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aec9e60539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aec9e6053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aec9e60539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aec9e6053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aec9e60539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ec9e6053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aec9e60539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aec9e6053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3aec9e60539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ec9e6053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aec9e60539_0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aec9e60539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aec9e60539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aec9e6053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aec9e60539_0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Meaning: AI= Human like intelligence in machines.</a:t>
            </a:r>
            <a:endParaRPr/>
          </a:p>
        </p:txBody>
      </p:sp>
      <p:sp>
        <p:nvSpPr>
          <p:cNvPr id="108" name="Google Shape;10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ec9e605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aec9e60539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ec9e605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aec9e6053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ec9e6053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ec9e6053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11" Type="http://schemas.openxmlformats.org/officeDocument/2006/relationships/image" Target="../media/image37.png"/><Relationship Id="rId10" Type="http://schemas.openxmlformats.org/officeDocument/2006/relationships/image" Target="../media/image52.png"/><Relationship Id="rId12" Type="http://schemas.openxmlformats.org/officeDocument/2006/relationships/image" Target="../media/image48.png"/><Relationship Id="rId9" Type="http://schemas.openxmlformats.org/officeDocument/2006/relationships/image" Target="../media/image43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10" Type="http://schemas.openxmlformats.org/officeDocument/2006/relationships/image" Target="../media/image59.png"/><Relationship Id="rId9" Type="http://schemas.openxmlformats.org/officeDocument/2006/relationships/image" Target="../media/image51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10" Type="http://schemas.openxmlformats.org/officeDocument/2006/relationships/image" Target="../media/image39.png"/><Relationship Id="rId9" Type="http://schemas.openxmlformats.org/officeDocument/2006/relationships/image" Target="../media/image46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Relationship Id="rId6" Type="http://schemas.openxmlformats.org/officeDocument/2006/relationships/image" Target="../media/image61.png"/><Relationship Id="rId7" Type="http://schemas.openxmlformats.org/officeDocument/2006/relationships/image" Target="../media/image57.png"/><Relationship Id="rId8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hyperlink" Target="https://www.summarize.tech/www.youtube.com/watch?v=eV_tx4ngVT0" TargetMode="External"/><Relationship Id="rId5" Type="http://schemas.openxmlformats.org/officeDocument/2006/relationships/hyperlink" Target="https://www.summarize.tech/www.youtube.com/watch?v=eV_tx4ngVT0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 flipH="1">
            <a:off x="12885485" y="1253692"/>
            <a:ext cx="4909973" cy="4365412"/>
          </a:xfrm>
          <a:custGeom>
            <a:rect b="b" l="l" r="r" t="t"/>
            <a:pathLst>
              <a:path extrusionOk="0" h="4365412" w="4909973">
                <a:moveTo>
                  <a:pt x="4909973" y="0"/>
                </a:moveTo>
                <a:lnTo>
                  <a:pt x="0" y="0"/>
                </a:lnTo>
                <a:lnTo>
                  <a:pt x="0" y="4365412"/>
                </a:lnTo>
                <a:lnTo>
                  <a:pt x="4909973" y="4365412"/>
                </a:lnTo>
                <a:lnTo>
                  <a:pt x="4909973" y="0"/>
                </a:lnTo>
                <a:close/>
              </a:path>
            </a:pathLst>
          </a:custGeom>
          <a:blipFill rotWithShape="1">
            <a:blip r:embed="rId3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 flipH="1">
            <a:off x="12885485" y="1086662"/>
            <a:ext cx="4909973" cy="4365412"/>
          </a:xfrm>
          <a:custGeom>
            <a:rect b="b" l="l" r="r" t="t"/>
            <a:pathLst>
              <a:path extrusionOk="0" h="4365412" w="4909973">
                <a:moveTo>
                  <a:pt x="4909973" y="0"/>
                </a:moveTo>
                <a:lnTo>
                  <a:pt x="0" y="0"/>
                </a:lnTo>
                <a:lnTo>
                  <a:pt x="0" y="4365413"/>
                </a:lnTo>
                <a:lnTo>
                  <a:pt x="4909973" y="4365413"/>
                </a:lnTo>
                <a:lnTo>
                  <a:pt x="49099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522853" y="5238865"/>
            <a:ext cx="5367974" cy="4352939"/>
          </a:xfrm>
          <a:custGeom>
            <a:rect b="b" l="l" r="r" t="t"/>
            <a:pathLst>
              <a:path extrusionOk="0" h="4352939" w="5367974">
                <a:moveTo>
                  <a:pt x="0" y="0"/>
                </a:moveTo>
                <a:lnTo>
                  <a:pt x="5367973" y="0"/>
                </a:lnTo>
                <a:lnTo>
                  <a:pt x="5367973" y="4352939"/>
                </a:lnTo>
                <a:lnTo>
                  <a:pt x="0" y="4352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376480" y="5143500"/>
            <a:ext cx="5367974" cy="4352939"/>
          </a:xfrm>
          <a:custGeom>
            <a:rect b="b" l="l" r="r" t="t"/>
            <a:pathLst>
              <a:path extrusionOk="0" h="4352939" w="5367974">
                <a:moveTo>
                  <a:pt x="0" y="0"/>
                </a:moveTo>
                <a:lnTo>
                  <a:pt x="5367974" y="0"/>
                </a:lnTo>
                <a:lnTo>
                  <a:pt x="5367974" y="4352939"/>
                </a:lnTo>
                <a:lnTo>
                  <a:pt x="0" y="4352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 rot="1069721">
            <a:off x="16202189" y="1593374"/>
            <a:ext cx="1057111" cy="1221452"/>
          </a:xfrm>
          <a:custGeom>
            <a:rect b="b" l="l" r="r" t="t"/>
            <a:pathLst>
              <a:path extrusionOk="0" h="1221452" w="1057111">
                <a:moveTo>
                  <a:pt x="0" y="0"/>
                </a:moveTo>
                <a:lnTo>
                  <a:pt x="1057111" y="0"/>
                </a:lnTo>
                <a:lnTo>
                  <a:pt x="1057111" y="1221452"/>
                </a:lnTo>
                <a:lnTo>
                  <a:pt x="0" y="1221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1069721">
            <a:off x="1425011" y="5937698"/>
            <a:ext cx="846769" cy="978410"/>
          </a:xfrm>
          <a:custGeom>
            <a:rect b="b" l="l" r="r" t="t"/>
            <a:pathLst>
              <a:path extrusionOk="0" h="978410" w="846769">
                <a:moveTo>
                  <a:pt x="0" y="0"/>
                </a:moveTo>
                <a:lnTo>
                  <a:pt x="846770" y="0"/>
                </a:lnTo>
                <a:lnTo>
                  <a:pt x="846770" y="978410"/>
                </a:lnTo>
                <a:lnTo>
                  <a:pt x="0" y="978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3"/>
          <p:cNvSpPr txBox="1"/>
          <p:nvPr/>
        </p:nvSpPr>
        <p:spPr>
          <a:xfrm>
            <a:off x="3713503" y="1682099"/>
            <a:ext cx="9515890" cy="4431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JOURNEY OF ARTIFICIAL INTELLIGENCE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7660475" y="8028925"/>
            <a:ext cx="1003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Presented By       :   Group 2</a:t>
            </a:r>
            <a:br>
              <a:rPr b="1" lang="en-US" sz="39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39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Guided By             :  Shri Sanjay Singh</a:t>
            </a:r>
            <a:endParaRPr b="1"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84E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2"/>
          <p:cNvGrpSpPr/>
          <p:nvPr/>
        </p:nvGrpSpPr>
        <p:grpSpPr>
          <a:xfrm rot="-131351">
            <a:off x="515128" y="278803"/>
            <a:ext cx="9731306" cy="9826009"/>
            <a:chOff x="0" y="0"/>
            <a:chExt cx="2621503" cy="2647015"/>
          </a:xfrm>
        </p:grpSpPr>
        <p:sp>
          <p:nvSpPr>
            <p:cNvPr id="284" name="Google Shape;284;p22"/>
            <p:cNvSpPr/>
            <p:nvPr/>
          </p:nvSpPr>
          <p:spPr>
            <a:xfrm>
              <a:off x="0" y="0"/>
              <a:ext cx="2621503" cy="2647015"/>
            </a:xfrm>
            <a:custGeom>
              <a:rect b="b" l="l" r="r" t="t"/>
              <a:pathLst>
                <a:path extrusionOk="0" h="2647015" w="2621503">
                  <a:moveTo>
                    <a:pt x="11138" y="0"/>
                  </a:moveTo>
                  <a:lnTo>
                    <a:pt x="2610365" y="0"/>
                  </a:lnTo>
                  <a:cubicBezTo>
                    <a:pt x="2613319" y="0"/>
                    <a:pt x="2616152" y="1173"/>
                    <a:pt x="2618240" y="3262"/>
                  </a:cubicBezTo>
                  <a:cubicBezTo>
                    <a:pt x="2620329" y="5351"/>
                    <a:pt x="2621503" y="8184"/>
                    <a:pt x="2621503" y="11138"/>
                  </a:cubicBezTo>
                  <a:lnTo>
                    <a:pt x="2621503" y="2635877"/>
                  </a:lnTo>
                  <a:cubicBezTo>
                    <a:pt x="2621503" y="2638831"/>
                    <a:pt x="2620329" y="2641664"/>
                    <a:pt x="2618240" y="2643752"/>
                  </a:cubicBezTo>
                  <a:cubicBezTo>
                    <a:pt x="2616152" y="2645841"/>
                    <a:pt x="2613319" y="2647015"/>
                    <a:pt x="2610365" y="2647015"/>
                  </a:cubicBezTo>
                  <a:lnTo>
                    <a:pt x="11138" y="2647015"/>
                  </a:lnTo>
                  <a:cubicBezTo>
                    <a:pt x="8184" y="2647015"/>
                    <a:pt x="5351" y="2645841"/>
                    <a:pt x="3262" y="2643752"/>
                  </a:cubicBezTo>
                  <a:cubicBezTo>
                    <a:pt x="1173" y="2641664"/>
                    <a:pt x="0" y="2638831"/>
                    <a:pt x="0" y="2635877"/>
                  </a:cubicBezTo>
                  <a:lnTo>
                    <a:pt x="0" y="11138"/>
                  </a:lnTo>
                  <a:cubicBezTo>
                    <a:pt x="0" y="8184"/>
                    <a:pt x="1173" y="5351"/>
                    <a:pt x="3262" y="3262"/>
                  </a:cubicBezTo>
                  <a:cubicBezTo>
                    <a:pt x="5351" y="1173"/>
                    <a:pt x="8184" y="0"/>
                    <a:pt x="11138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 txBox="1"/>
            <p:nvPr/>
          </p:nvSpPr>
          <p:spPr>
            <a:xfrm>
              <a:off x="5" y="989948"/>
              <a:ext cx="2621400" cy="151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rgbClr val="00010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Zoom (Communication &amp; Collaboration)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rgbClr val="00010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Canvas (Education &amp; Training)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rgbClr val="00010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Adobe (Creative &amp; Media)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rgbClr val="00010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Pharmacy &amp; Healthcare</a:t>
              </a:r>
              <a:endParaRPr b="1" i="0" sz="3600" u="none" cap="none" strike="noStrike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600">
                  <a:solidFill>
                    <a:srgbClr val="00010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Stock Market &amp; Finance</a:t>
              </a:r>
              <a:endParaRPr b="1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457200" lvl="0" marL="2743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457200" lvl="0" marL="2743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rgbClr val="00010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E-Commerce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rgbClr val="00010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600" u="none" cap="none" strike="noStrike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86" name="Google Shape;286;p22"/>
          <p:cNvSpPr/>
          <p:nvPr/>
        </p:nvSpPr>
        <p:spPr>
          <a:xfrm>
            <a:off x="10674075" y="96523"/>
            <a:ext cx="7429532" cy="9839724"/>
          </a:xfrm>
          <a:custGeom>
            <a:rect b="b" l="l" r="r" t="t"/>
            <a:pathLst>
              <a:path extrusionOk="0" h="4407491" w="7429532">
                <a:moveTo>
                  <a:pt x="0" y="0"/>
                </a:moveTo>
                <a:lnTo>
                  <a:pt x="7429532" y="0"/>
                </a:lnTo>
                <a:lnTo>
                  <a:pt x="7429532" y="4407491"/>
                </a:lnTo>
                <a:lnTo>
                  <a:pt x="0" y="440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539" r="-2756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3"/>
          <p:cNvGrpSpPr/>
          <p:nvPr/>
        </p:nvGrpSpPr>
        <p:grpSpPr>
          <a:xfrm rot="-131319">
            <a:off x="4337678" y="3886717"/>
            <a:ext cx="11723772" cy="2212584"/>
            <a:chOff x="0" y="-38100"/>
            <a:chExt cx="2624436" cy="495300"/>
          </a:xfrm>
        </p:grpSpPr>
        <p:sp>
          <p:nvSpPr>
            <p:cNvPr id="292" name="Google Shape;292;p23"/>
            <p:cNvSpPr/>
            <p:nvPr/>
          </p:nvSpPr>
          <p:spPr>
            <a:xfrm>
              <a:off x="0" y="0"/>
              <a:ext cx="2624436" cy="457086"/>
            </a:xfrm>
            <a:custGeom>
              <a:rect b="b" l="l" r="r" t="t"/>
              <a:pathLst>
                <a:path extrusionOk="0" h="457086" w="2624436">
                  <a:moveTo>
                    <a:pt x="9245" y="0"/>
                  </a:moveTo>
                  <a:lnTo>
                    <a:pt x="2615191" y="0"/>
                  </a:lnTo>
                  <a:cubicBezTo>
                    <a:pt x="2620297" y="0"/>
                    <a:pt x="2624436" y="4139"/>
                    <a:pt x="2624436" y="9245"/>
                  </a:cubicBezTo>
                  <a:lnTo>
                    <a:pt x="2624436" y="447841"/>
                  </a:lnTo>
                  <a:cubicBezTo>
                    <a:pt x="2624436" y="452947"/>
                    <a:pt x="2620297" y="457086"/>
                    <a:pt x="2615191" y="457086"/>
                  </a:cubicBezTo>
                  <a:lnTo>
                    <a:pt x="9245" y="457086"/>
                  </a:lnTo>
                  <a:cubicBezTo>
                    <a:pt x="4139" y="457086"/>
                    <a:pt x="0" y="452947"/>
                    <a:pt x="0" y="447841"/>
                  </a:cubicBezTo>
                  <a:lnTo>
                    <a:pt x="0" y="9245"/>
                  </a:lnTo>
                  <a:cubicBezTo>
                    <a:pt x="0" y="4139"/>
                    <a:pt x="4139" y="0"/>
                    <a:pt x="9245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 txBox="1"/>
            <p:nvPr/>
          </p:nvSpPr>
          <p:spPr>
            <a:xfrm>
              <a:off x="0" y="-38100"/>
              <a:ext cx="26244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3"/>
          <p:cNvGrpSpPr/>
          <p:nvPr/>
        </p:nvGrpSpPr>
        <p:grpSpPr>
          <a:xfrm rot="-131319">
            <a:off x="4144471" y="3714392"/>
            <a:ext cx="11723772" cy="2212584"/>
            <a:chOff x="0" y="-38100"/>
            <a:chExt cx="2624436" cy="495300"/>
          </a:xfrm>
        </p:grpSpPr>
        <p:sp>
          <p:nvSpPr>
            <p:cNvPr id="295" name="Google Shape;295;p23"/>
            <p:cNvSpPr/>
            <p:nvPr/>
          </p:nvSpPr>
          <p:spPr>
            <a:xfrm>
              <a:off x="0" y="0"/>
              <a:ext cx="2624436" cy="457086"/>
            </a:xfrm>
            <a:custGeom>
              <a:rect b="b" l="l" r="r" t="t"/>
              <a:pathLst>
                <a:path extrusionOk="0" h="457086" w="2624436">
                  <a:moveTo>
                    <a:pt x="9245" y="0"/>
                  </a:moveTo>
                  <a:lnTo>
                    <a:pt x="2615191" y="0"/>
                  </a:lnTo>
                  <a:cubicBezTo>
                    <a:pt x="2620297" y="0"/>
                    <a:pt x="2624436" y="4139"/>
                    <a:pt x="2624436" y="9245"/>
                  </a:cubicBezTo>
                  <a:lnTo>
                    <a:pt x="2624436" y="447841"/>
                  </a:lnTo>
                  <a:cubicBezTo>
                    <a:pt x="2624436" y="452947"/>
                    <a:pt x="2620297" y="457086"/>
                    <a:pt x="2615191" y="457086"/>
                  </a:cubicBezTo>
                  <a:lnTo>
                    <a:pt x="9245" y="457086"/>
                  </a:lnTo>
                  <a:cubicBezTo>
                    <a:pt x="4139" y="457086"/>
                    <a:pt x="0" y="452947"/>
                    <a:pt x="0" y="447841"/>
                  </a:cubicBezTo>
                  <a:lnTo>
                    <a:pt x="0" y="9245"/>
                  </a:lnTo>
                  <a:cubicBezTo>
                    <a:pt x="0" y="4139"/>
                    <a:pt x="4139" y="0"/>
                    <a:pt x="9245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 txBox="1"/>
            <p:nvPr/>
          </p:nvSpPr>
          <p:spPr>
            <a:xfrm>
              <a:off x="0" y="-38100"/>
              <a:ext cx="26244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23"/>
          <p:cNvSpPr txBox="1"/>
          <p:nvPr/>
        </p:nvSpPr>
        <p:spPr>
          <a:xfrm rot="-131336">
            <a:off x="4731701" y="3895269"/>
            <a:ext cx="10540691" cy="1666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824" u="none" cap="none" strike="noStrike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ADVANTAGES </a:t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 rot="215116">
            <a:off x="7868823" y="853376"/>
            <a:ext cx="4720390" cy="3827807"/>
          </a:xfrm>
          <a:custGeom>
            <a:rect b="b" l="l" r="r" t="t"/>
            <a:pathLst>
              <a:path extrusionOk="0" h="3829890" w="4722959">
                <a:moveTo>
                  <a:pt x="0" y="0"/>
                </a:moveTo>
                <a:lnTo>
                  <a:pt x="4722959" y="0"/>
                </a:lnTo>
                <a:lnTo>
                  <a:pt x="4722959" y="3829891"/>
                </a:lnTo>
                <a:lnTo>
                  <a:pt x="0" y="3829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3"/>
          <p:cNvSpPr/>
          <p:nvPr/>
        </p:nvSpPr>
        <p:spPr>
          <a:xfrm rot="215116">
            <a:off x="7745574" y="307408"/>
            <a:ext cx="4720390" cy="3827807"/>
          </a:xfrm>
          <a:custGeom>
            <a:rect b="b" l="l" r="r" t="t"/>
            <a:pathLst>
              <a:path extrusionOk="0" h="3829890" w="4722959">
                <a:moveTo>
                  <a:pt x="0" y="0"/>
                </a:moveTo>
                <a:lnTo>
                  <a:pt x="4722959" y="0"/>
                </a:lnTo>
                <a:lnTo>
                  <a:pt x="4722959" y="3829890"/>
                </a:lnTo>
                <a:lnTo>
                  <a:pt x="0" y="382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23"/>
          <p:cNvSpPr/>
          <p:nvPr/>
        </p:nvSpPr>
        <p:spPr>
          <a:xfrm rot="1285720">
            <a:off x="8719040" y="1395582"/>
            <a:ext cx="744323" cy="860037"/>
          </a:xfrm>
          <a:custGeom>
            <a:rect b="b" l="l" r="r" t="t"/>
            <a:pathLst>
              <a:path extrusionOk="0" h="860844" w="745022">
                <a:moveTo>
                  <a:pt x="0" y="0"/>
                </a:moveTo>
                <a:lnTo>
                  <a:pt x="745022" y="0"/>
                </a:lnTo>
                <a:lnTo>
                  <a:pt x="745022" y="860844"/>
                </a:lnTo>
                <a:lnTo>
                  <a:pt x="0" y="860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23"/>
          <p:cNvSpPr/>
          <p:nvPr/>
        </p:nvSpPr>
        <p:spPr>
          <a:xfrm rot="-1119685">
            <a:off x="14915301" y="6942703"/>
            <a:ext cx="3102408" cy="3525464"/>
          </a:xfrm>
          <a:custGeom>
            <a:rect b="b" l="l" r="r" t="t"/>
            <a:pathLst>
              <a:path extrusionOk="0" h="3525189" w="3102166">
                <a:moveTo>
                  <a:pt x="0" y="0"/>
                </a:moveTo>
                <a:lnTo>
                  <a:pt x="3102166" y="0"/>
                </a:lnTo>
                <a:lnTo>
                  <a:pt x="3102166" y="3525189"/>
                </a:lnTo>
                <a:lnTo>
                  <a:pt x="0" y="352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23"/>
          <p:cNvSpPr/>
          <p:nvPr/>
        </p:nvSpPr>
        <p:spPr>
          <a:xfrm rot="9579716">
            <a:off x="260810" y="-166923"/>
            <a:ext cx="3166867" cy="3598713"/>
          </a:xfrm>
          <a:custGeom>
            <a:rect b="b" l="l" r="r" t="t"/>
            <a:pathLst>
              <a:path extrusionOk="0" h="3599320" w="3167402">
                <a:moveTo>
                  <a:pt x="0" y="0"/>
                </a:moveTo>
                <a:lnTo>
                  <a:pt x="3167401" y="0"/>
                </a:lnTo>
                <a:lnTo>
                  <a:pt x="3167401" y="3599320"/>
                </a:lnTo>
                <a:lnTo>
                  <a:pt x="0" y="3599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/>
          <p:nvPr/>
        </p:nvSpPr>
        <p:spPr>
          <a:xfrm rot="-1119685">
            <a:off x="16820585" y="8502185"/>
            <a:ext cx="1453815" cy="1652062"/>
          </a:xfrm>
          <a:custGeom>
            <a:rect b="b" l="l" r="r" t="t"/>
            <a:pathLst>
              <a:path extrusionOk="0" h="1651933" w="1453701">
                <a:moveTo>
                  <a:pt x="0" y="0"/>
                </a:moveTo>
                <a:lnTo>
                  <a:pt x="1453700" y="0"/>
                </a:lnTo>
                <a:lnTo>
                  <a:pt x="1453700" y="1651932"/>
                </a:lnTo>
                <a:lnTo>
                  <a:pt x="0" y="1651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24"/>
          <p:cNvSpPr/>
          <p:nvPr/>
        </p:nvSpPr>
        <p:spPr>
          <a:xfrm rot="9579716">
            <a:off x="-23050" y="188702"/>
            <a:ext cx="1454678" cy="1653044"/>
          </a:xfrm>
          <a:custGeom>
            <a:rect b="b" l="l" r="r" t="t"/>
            <a:pathLst>
              <a:path extrusionOk="0" h="1653323" w="1454924">
                <a:moveTo>
                  <a:pt x="0" y="0"/>
                </a:moveTo>
                <a:lnTo>
                  <a:pt x="1454924" y="0"/>
                </a:lnTo>
                <a:lnTo>
                  <a:pt x="1454924" y="1653323"/>
                </a:lnTo>
                <a:lnTo>
                  <a:pt x="0" y="1653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24"/>
          <p:cNvSpPr/>
          <p:nvPr/>
        </p:nvSpPr>
        <p:spPr>
          <a:xfrm>
            <a:off x="2513446" y="-13419"/>
            <a:ext cx="13096175" cy="10300419"/>
          </a:xfrm>
          <a:custGeom>
            <a:rect b="b" l="l" r="r" t="t"/>
            <a:pathLst>
              <a:path extrusionOk="0" h="10300419" w="13096175">
                <a:moveTo>
                  <a:pt x="0" y="0"/>
                </a:moveTo>
                <a:lnTo>
                  <a:pt x="13096174" y="0"/>
                </a:lnTo>
                <a:lnTo>
                  <a:pt x="13096174" y="10300419"/>
                </a:lnTo>
                <a:lnTo>
                  <a:pt x="0" y="10300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099" l="-8729" r="-5949" t="-18668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5"/>
          <p:cNvGrpSpPr/>
          <p:nvPr/>
        </p:nvGrpSpPr>
        <p:grpSpPr>
          <a:xfrm rot="-131321">
            <a:off x="3050475" y="3872103"/>
            <a:ext cx="14138247" cy="2139920"/>
            <a:chOff x="0" y="-38100"/>
            <a:chExt cx="3272400" cy="495300"/>
          </a:xfrm>
        </p:grpSpPr>
        <p:sp>
          <p:nvSpPr>
            <p:cNvPr id="315" name="Google Shape;315;p25"/>
            <p:cNvSpPr/>
            <p:nvPr/>
          </p:nvSpPr>
          <p:spPr>
            <a:xfrm>
              <a:off x="0" y="0"/>
              <a:ext cx="3272258" cy="457086"/>
            </a:xfrm>
            <a:custGeom>
              <a:rect b="b" l="l" r="r" t="t"/>
              <a:pathLst>
                <a:path extrusionOk="0" h="457086" w="3272258">
                  <a:moveTo>
                    <a:pt x="7667" y="0"/>
                  </a:moveTo>
                  <a:lnTo>
                    <a:pt x="3264591" y="0"/>
                  </a:lnTo>
                  <a:cubicBezTo>
                    <a:pt x="3268826" y="0"/>
                    <a:pt x="3272258" y="3432"/>
                    <a:pt x="3272258" y="7667"/>
                  </a:cubicBezTo>
                  <a:lnTo>
                    <a:pt x="3272258" y="449419"/>
                  </a:lnTo>
                  <a:cubicBezTo>
                    <a:pt x="3272258" y="453653"/>
                    <a:pt x="3268826" y="457086"/>
                    <a:pt x="3264591" y="457086"/>
                  </a:cubicBezTo>
                  <a:lnTo>
                    <a:pt x="7667" y="457086"/>
                  </a:lnTo>
                  <a:cubicBezTo>
                    <a:pt x="3432" y="457086"/>
                    <a:pt x="0" y="453653"/>
                    <a:pt x="0" y="449419"/>
                  </a:cubicBezTo>
                  <a:lnTo>
                    <a:pt x="0" y="7667"/>
                  </a:lnTo>
                  <a:cubicBezTo>
                    <a:pt x="0" y="3432"/>
                    <a:pt x="3432" y="0"/>
                    <a:pt x="7667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 txBox="1"/>
            <p:nvPr/>
          </p:nvSpPr>
          <p:spPr>
            <a:xfrm>
              <a:off x="0" y="-38100"/>
              <a:ext cx="32724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25"/>
          <p:cNvGrpSpPr/>
          <p:nvPr/>
        </p:nvGrpSpPr>
        <p:grpSpPr>
          <a:xfrm rot="-131321">
            <a:off x="2817791" y="3705435"/>
            <a:ext cx="14138247" cy="2139920"/>
            <a:chOff x="0" y="-38100"/>
            <a:chExt cx="3272400" cy="495300"/>
          </a:xfrm>
        </p:grpSpPr>
        <p:sp>
          <p:nvSpPr>
            <p:cNvPr id="318" name="Google Shape;318;p25"/>
            <p:cNvSpPr/>
            <p:nvPr/>
          </p:nvSpPr>
          <p:spPr>
            <a:xfrm>
              <a:off x="0" y="0"/>
              <a:ext cx="3272258" cy="457086"/>
            </a:xfrm>
            <a:custGeom>
              <a:rect b="b" l="l" r="r" t="t"/>
              <a:pathLst>
                <a:path extrusionOk="0" h="457086" w="3272258">
                  <a:moveTo>
                    <a:pt x="7667" y="0"/>
                  </a:moveTo>
                  <a:lnTo>
                    <a:pt x="3264591" y="0"/>
                  </a:lnTo>
                  <a:cubicBezTo>
                    <a:pt x="3268826" y="0"/>
                    <a:pt x="3272258" y="3432"/>
                    <a:pt x="3272258" y="7667"/>
                  </a:cubicBezTo>
                  <a:lnTo>
                    <a:pt x="3272258" y="449419"/>
                  </a:lnTo>
                  <a:cubicBezTo>
                    <a:pt x="3272258" y="453653"/>
                    <a:pt x="3268826" y="457086"/>
                    <a:pt x="3264591" y="457086"/>
                  </a:cubicBezTo>
                  <a:lnTo>
                    <a:pt x="7667" y="457086"/>
                  </a:lnTo>
                  <a:cubicBezTo>
                    <a:pt x="3432" y="457086"/>
                    <a:pt x="0" y="453653"/>
                    <a:pt x="0" y="449419"/>
                  </a:cubicBezTo>
                  <a:lnTo>
                    <a:pt x="0" y="7667"/>
                  </a:lnTo>
                  <a:cubicBezTo>
                    <a:pt x="0" y="3432"/>
                    <a:pt x="3432" y="0"/>
                    <a:pt x="7667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 txBox="1"/>
            <p:nvPr/>
          </p:nvSpPr>
          <p:spPr>
            <a:xfrm>
              <a:off x="0" y="-38100"/>
              <a:ext cx="32724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25"/>
          <p:cNvSpPr/>
          <p:nvPr/>
        </p:nvSpPr>
        <p:spPr>
          <a:xfrm rot="215116">
            <a:off x="7868823" y="853376"/>
            <a:ext cx="4720390" cy="3827807"/>
          </a:xfrm>
          <a:custGeom>
            <a:rect b="b" l="l" r="r" t="t"/>
            <a:pathLst>
              <a:path extrusionOk="0" h="3829890" w="4722959">
                <a:moveTo>
                  <a:pt x="0" y="0"/>
                </a:moveTo>
                <a:lnTo>
                  <a:pt x="4722959" y="0"/>
                </a:lnTo>
                <a:lnTo>
                  <a:pt x="4722959" y="3829891"/>
                </a:lnTo>
                <a:lnTo>
                  <a:pt x="0" y="3829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25"/>
          <p:cNvSpPr/>
          <p:nvPr/>
        </p:nvSpPr>
        <p:spPr>
          <a:xfrm rot="215116">
            <a:off x="7745574" y="761533"/>
            <a:ext cx="4720390" cy="3827807"/>
          </a:xfrm>
          <a:custGeom>
            <a:rect b="b" l="l" r="r" t="t"/>
            <a:pathLst>
              <a:path extrusionOk="0" h="3829890" w="4722959">
                <a:moveTo>
                  <a:pt x="0" y="0"/>
                </a:moveTo>
                <a:lnTo>
                  <a:pt x="4722959" y="0"/>
                </a:lnTo>
                <a:lnTo>
                  <a:pt x="4722959" y="3829890"/>
                </a:lnTo>
                <a:lnTo>
                  <a:pt x="0" y="382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25"/>
          <p:cNvSpPr/>
          <p:nvPr/>
        </p:nvSpPr>
        <p:spPr>
          <a:xfrm rot="1285720">
            <a:off x="8719040" y="1395582"/>
            <a:ext cx="744323" cy="860037"/>
          </a:xfrm>
          <a:custGeom>
            <a:rect b="b" l="l" r="r" t="t"/>
            <a:pathLst>
              <a:path extrusionOk="0" h="860844" w="745022">
                <a:moveTo>
                  <a:pt x="0" y="0"/>
                </a:moveTo>
                <a:lnTo>
                  <a:pt x="745022" y="0"/>
                </a:lnTo>
                <a:lnTo>
                  <a:pt x="745022" y="860844"/>
                </a:lnTo>
                <a:lnTo>
                  <a:pt x="0" y="860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25"/>
          <p:cNvSpPr/>
          <p:nvPr/>
        </p:nvSpPr>
        <p:spPr>
          <a:xfrm rot="-1119685">
            <a:off x="14915301" y="6942703"/>
            <a:ext cx="3102408" cy="3525464"/>
          </a:xfrm>
          <a:custGeom>
            <a:rect b="b" l="l" r="r" t="t"/>
            <a:pathLst>
              <a:path extrusionOk="0" h="3525189" w="3102166">
                <a:moveTo>
                  <a:pt x="0" y="0"/>
                </a:moveTo>
                <a:lnTo>
                  <a:pt x="3102166" y="0"/>
                </a:lnTo>
                <a:lnTo>
                  <a:pt x="3102166" y="3525189"/>
                </a:lnTo>
                <a:lnTo>
                  <a:pt x="0" y="352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25"/>
          <p:cNvSpPr/>
          <p:nvPr/>
        </p:nvSpPr>
        <p:spPr>
          <a:xfrm rot="9579716">
            <a:off x="260810" y="-166923"/>
            <a:ext cx="3166867" cy="3598713"/>
          </a:xfrm>
          <a:custGeom>
            <a:rect b="b" l="l" r="r" t="t"/>
            <a:pathLst>
              <a:path extrusionOk="0" h="3599320" w="3167402">
                <a:moveTo>
                  <a:pt x="0" y="0"/>
                </a:moveTo>
                <a:lnTo>
                  <a:pt x="3167401" y="0"/>
                </a:lnTo>
                <a:lnTo>
                  <a:pt x="3167401" y="3599320"/>
                </a:lnTo>
                <a:lnTo>
                  <a:pt x="0" y="3599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25"/>
          <p:cNvSpPr txBox="1"/>
          <p:nvPr/>
        </p:nvSpPr>
        <p:spPr>
          <a:xfrm rot="-131305">
            <a:off x="3525386" y="3944260"/>
            <a:ext cx="12900109" cy="1611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468" u="none" cap="none" strike="noStrike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DISADVANTAGES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/>
          <p:nvPr/>
        </p:nvSpPr>
        <p:spPr>
          <a:xfrm rot="-1119685">
            <a:off x="16820585" y="8502185"/>
            <a:ext cx="1453815" cy="1652062"/>
          </a:xfrm>
          <a:custGeom>
            <a:rect b="b" l="l" r="r" t="t"/>
            <a:pathLst>
              <a:path extrusionOk="0" h="1651933" w="1453701">
                <a:moveTo>
                  <a:pt x="0" y="0"/>
                </a:moveTo>
                <a:lnTo>
                  <a:pt x="1453700" y="0"/>
                </a:lnTo>
                <a:lnTo>
                  <a:pt x="1453700" y="1651932"/>
                </a:lnTo>
                <a:lnTo>
                  <a:pt x="0" y="1651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26"/>
          <p:cNvSpPr/>
          <p:nvPr/>
        </p:nvSpPr>
        <p:spPr>
          <a:xfrm rot="9579716">
            <a:off x="-23050" y="188702"/>
            <a:ext cx="1454678" cy="1653044"/>
          </a:xfrm>
          <a:custGeom>
            <a:rect b="b" l="l" r="r" t="t"/>
            <a:pathLst>
              <a:path extrusionOk="0" h="1653323" w="1454924">
                <a:moveTo>
                  <a:pt x="0" y="0"/>
                </a:moveTo>
                <a:lnTo>
                  <a:pt x="1454924" y="0"/>
                </a:lnTo>
                <a:lnTo>
                  <a:pt x="1454924" y="1653323"/>
                </a:lnTo>
                <a:lnTo>
                  <a:pt x="0" y="1653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26"/>
          <p:cNvSpPr/>
          <p:nvPr/>
        </p:nvSpPr>
        <p:spPr>
          <a:xfrm>
            <a:off x="3028434" y="0"/>
            <a:ext cx="11960345" cy="10343087"/>
          </a:xfrm>
          <a:custGeom>
            <a:rect b="b" l="l" r="r" t="t"/>
            <a:pathLst>
              <a:path extrusionOk="0" h="10343087" w="11960345">
                <a:moveTo>
                  <a:pt x="0" y="0"/>
                </a:moveTo>
                <a:lnTo>
                  <a:pt x="11960344" y="0"/>
                </a:lnTo>
                <a:lnTo>
                  <a:pt x="11960344" y="10343087"/>
                </a:lnTo>
                <a:lnTo>
                  <a:pt x="0" y="10343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039" l="-6499" r="-3449" t="-15969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/>
          <p:nvPr/>
        </p:nvSpPr>
        <p:spPr>
          <a:xfrm rot="-1119685">
            <a:off x="17673803" y="9670137"/>
            <a:ext cx="531449" cy="603919"/>
          </a:xfrm>
          <a:custGeom>
            <a:rect b="b" l="l" r="r" t="t"/>
            <a:pathLst>
              <a:path extrusionOk="0" h="603872" w="531407">
                <a:moveTo>
                  <a:pt x="0" y="0"/>
                </a:moveTo>
                <a:lnTo>
                  <a:pt x="531408" y="0"/>
                </a:lnTo>
                <a:lnTo>
                  <a:pt x="531408" y="603872"/>
                </a:lnTo>
                <a:lnTo>
                  <a:pt x="0" y="603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27"/>
          <p:cNvSpPr/>
          <p:nvPr/>
        </p:nvSpPr>
        <p:spPr>
          <a:xfrm rot="9579716">
            <a:off x="160911" y="134859"/>
            <a:ext cx="970591" cy="1102944"/>
          </a:xfrm>
          <a:custGeom>
            <a:rect b="b" l="l" r="r" t="t"/>
            <a:pathLst>
              <a:path extrusionOk="0" h="1103130" w="970755">
                <a:moveTo>
                  <a:pt x="0" y="0"/>
                </a:moveTo>
                <a:lnTo>
                  <a:pt x="970755" y="0"/>
                </a:lnTo>
                <a:lnTo>
                  <a:pt x="970755" y="1103130"/>
                </a:lnTo>
                <a:lnTo>
                  <a:pt x="0" y="1103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9" name="Google Shape;3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71208"/>
            <a:ext cx="182880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8"/>
          <p:cNvGrpSpPr/>
          <p:nvPr/>
        </p:nvGrpSpPr>
        <p:grpSpPr>
          <a:xfrm rot="-131319">
            <a:off x="228722" y="386328"/>
            <a:ext cx="6820467" cy="2212584"/>
            <a:chOff x="0" y="-38100"/>
            <a:chExt cx="1526802" cy="495300"/>
          </a:xfrm>
        </p:grpSpPr>
        <p:sp>
          <p:nvSpPr>
            <p:cNvPr id="345" name="Google Shape;345;p28"/>
            <p:cNvSpPr/>
            <p:nvPr/>
          </p:nvSpPr>
          <p:spPr>
            <a:xfrm>
              <a:off x="0" y="0"/>
              <a:ext cx="1526802" cy="457086"/>
            </a:xfrm>
            <a:custGeom>
              <a:rect b="b" l="l" r="r" t="t"/>
              <a:pathLst>
                <a:path extrusionOk="0" h="457086" w="1526802">
                  <a:moveTo>
                    <a:pt x="15891" y="0"/>
                  </a:moveTo>
                  <a:lnTo>
                    <a:pt x="1510911" y="0"/>
                  </a:lnTo>
                  <a:cubicBezTo>
                    <a:pt x="1519687" y="0"/>
                    <a:pt x="1526802" y="7115"/>
                    <a:pt x="1526802" y="15891"/>
                  </a:cubicBezTo>
                  <a:lnTo>
                    <a:pt x="1526802" y="441194"/>
                  </a:lnTo>
                  <a:cubicBezTo>
                    <a:pt x="1526802" y="449971"/>
                    <a:pt x="1519687" y="457086"/>
                    <a:pt x="1510911" y="457086"/>
                  </a:cubicBezTo>
                  <a:lnTo>
                    <a:pt x="15891" y="457086"/>
                  </a:lnTo>
                  <a:cubicBezTo>
                    <a:pt x="7115" y="457086"/>
                    <a:pt x="0" y="449971"/>
                    <a:pt x="0" y="441194"/>
                  </a:cubicBezTo>
                  <a:lnTo>
                    <a:pt x="0" y="15891"/>
                  </a:lnTo>
                  <a:cubicBezTo>
                    <a:pt x="0" y="7115"/>
                    <a:pt x="7115" y="0"/>
                    <a:pt x="15891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 txBox="1"/>
            <p:nvPr/>
          </p:nvSpPr>
          <p:spPr>
            <a:xfrm>
              <a:off x="0" y="-38100"/>
              <a:ext cx="15267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8"/>
          <p:cNvGrpSpPr/>
          <p:nvPr/>
        </p:nvGrpSpPr>
        <p:grpSpPr>
          <a:xfrm rot="-131319">
            <a:off x="115786" y="214003"/>
            <a:ext cx="6820467" cy="2212584"/>
            <a:chOff x="0" y="-38100"/>
            <a:chExt cx="1526802" cy="495300"/>
          </a:xfrm>
        </p:grpSpPr>
        <p:sp>
          <p:nvSpPr>
            <p:cNvPr id="348" name="Google Shape;348;p28"/>
            <p:cNvSpPr/>
            <p:nvPr/>
          </p:nvSpPr>
          <p:spPr>
            <a:xfrm>
              <a:off x="0" y="0"/>
              <a:ext cx="1526802" cy="457086"/>
            </a:xfrm>
            <a:custGeom>
              <a:rect b="b" l="l" r="r" t="t"/>
              <a:pathLst>
                <a:path extrusionOk="0" h="457086" w="1526802">
                  <a:moveTo>
                    <a:pt x="15891" y="0"/>
                  </a:moveTo>
                  <a:lnTo>
                    <a:pt x="1510911" y="0"/>
                  </a:lnTo>
                  <a:cubicBezTo>
                    <a:pt x="1519687" y="0"/>
                    <a:pt x="1526802" y="7115"/>
                    <a:pt x="1526802" y="15891"/>
                  </a:cubicBezTo>
                  <a:lnTo>
                    <a:pt x="1526802" y="441194"/>
                  </a:lnTo>
                  <a:cubicBezTo>
                    <a:pt x="1526802" y="449971"/>
                    <a:pt x="1519687" y="457086"/>
                    <a:pt x="1510911" y="457086"/>
                  </a:cubicBezTo>
                  <a:lnTo>
                    <a:pt x="15891" y="457086"/>
                  </a:lnTo>
                  <a:cubicBezTo>
                    <a:pt x="7115" y="457086"/>
                    <a:pt x="0" y="449971"/>
                    <a:pt x="0" y="441194"/>
                  </a:cubicBezTo>
                  <a:lnTo>
                    <a:pt x="0" y="15891"/>
                  </a:lnTo>
                  <a:cubicBezTo>
                    <a:pt x="0" y="7115"/>
                    <a:pt x="7115" y="0"/>
                    <a:pt x="15891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 txBox="1"/>
            <p:nvPr/>
          </p:nvSpPr>
          <p:spPr>
            <a:xfrm>
              <a:off x="0" y="-38100"/>
              <a:ext cx="15267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8"/>
          <p:cNvSpPr txBox="1"/>
          <p:nvPr/>
        </p:nvSpPr>
        <p:spPr>
          <a:xfrm rot="-131329">
            <a:off x="29288" y="348231"/>
            <a:ext cx="6857303" cy="1666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24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AI Tools</a:t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 rot="220067">
            <a:off x="15312669" y="601924"/>
            <a:ext cx="2768602" cy="2245084"/>
          </a:xfrm>
          <a:custGeom>
            <a:rect b="b" l="l" r="r" t="t"/>
            <a:pathLst>
              <a:path extrusionOk="0" h="3829890" w="4722959">
                <a:moveTo>
                  <a:pt x="0" y="0"/>
                </a:moveTo>
                <a:lnTo>
                  <a:pt x="4722959" y="0"/>
                </a:lnTo>
                <a:lnTo>
                  <a:pt x="4722959" y="3829891"/>
                </a:lnTo>
                <a:lnTo>
                  <a:pt x="0" y="3829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28"/>
          <p:cNvSpPr/>
          <p:nvPr/>
        </p:nvSpPr>
        <p:spPr>
          <a:xfrm rot="220067">
            <a:off x="15240286" y="547986"/>
            <a:ext cx="2768602" cy="2245084"/>
          </a:xfrm>
          <a:custGeom>
            <a:rect b="b" l="l" r="r" t="t"/>
            <a:pathLst>
              <a:path extrusionOk="0" h="3829890" w="4722959">
                <a:moveTo>
                  <a:pt x="0" y="0"/>
                </a:moveTo>
                <a:lnTo>
                  <a:pt x="4722959" y="0"/>
                </a:lnTo>
                <a:lnTo>
                  <a:pt x="4722959" y="3829890"/>
                </a:lnTo>
                <a:lnTo>
                  <a:pt x="0" y="382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28"/>
          <p:cNvSpPr/>
          <p:nvPr/>
        </p:nvSpPr>
        <p:spPr>
          <a:xfrm rot="1285720">
            <a:off x="12036165" y="777907"/>
            <a:ext cx="744323" cy="860037"/>
          </a:xfrm>
          <a:custGeom>
            <a:rect b="b" l="l" r="r" t="t"/>
            <a:pathLst>
              <a:path extrusionOk="0" h="860844" w="745022">
                <a:moveTo>
                  <a:pt x="0" y="0"/>
                </a:moveTo>
                <a:lnTo>
                  <a:pt x="745022" y="0"/>
                </a:lnTo>
                <a:lnTo>
                  <a:pt x="745022" y="860844"/>
                </a:lnTo>
                <a:lnTo>
                  <a:pt x="0" y="860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28"/>
          <p:cNvSpPr txBox="1"/>
          <p:nvPr/>
        </p:nvSpPr>
        <p:spPr>
          <a:xfrm rot="-131375">
            <a:off x="7351779" y="416345"/>
            <a:ext cx="9241948" cy="1666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24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ECOSYSTEM</a:t>
            </a:r>
            <a:endParaRPr/>
          </a:p>
        </p:txBody>
      </p:sp>
      <p:grpSp>
        <p:nvGrpSpPr>
          <p:cNvPr id="355" name="Google Shape;355;p28"/>
          <p:cNvGrpSpPr/>
          <p:nvPr/>
        </p:nvGrpSpPr>
        <p:grpSpPr>
          <a:xfrm>
            <a:off x="1689587" y="4052425"/>
            <a:ext cx="2401887" cy="3494088"/>
            <a:chOff x="2741613" y="800100"/>
            <a:chExt cx="2401887" cy="3494088"/>
          </a:xfrm>
        </p:grpSpPr>
        <p:sp>
          <p:nvSpPr>
            <p:cNvPr id="356" name="Google Shape;356;p28"/>
            <p:cNvSpPr/>
            <p:nvPr/>
          </p:nvSpPr>
          <p:spPr>
            <a:xfrm>
              <a:off x="3400425" y="800100"/>
              <a:ext cx="1103313" cy="815975"/>
            </a:xfrm>
            <a:custGeom>
              <a:rect b="b" l="l" r="r" t="t"/>
              <a:pathLst>
                <a:path extrusionOk="0" h="214" w="290">
                  <a:moveTo>
                    <a:pt x="162" y="7"/>
                  </a:moveTo>
                  <a:cubicBezTo>
                    <a:pt x="225" y="59"/>
                    <a:pt x="269" y="132"/>
                    <a:pt x="290" y="210"/>
                  </a:cubicBezTo>
                  <a:cubicBezTo>
                    <a:pt x="194" y="209"/>
                    <a:pt x="97" y="214"/>
                    <a:pt x="0" y="213"/>
                  </a:cubicBezTo>
                  <a:cubicBezTo>
                    <a:pt x="15" y="133"/>
                    <a:pt x="63" y="52"/>
                    <a:pt x="131" y="7"/>
                  </a:cubicBezTo>
                  <a:cubicBezTo>
                    <a:pt x="136" y="3"/>
                    <a:pt x="142" y="0"/>
                    <a:pt x="148" y="0"/>
                  </a:cubicBezTo>
                  <a:cubicBezTo>
                    <a:pt x="153" y="1"/>
                    <a:pt x="158" y="4"/>
                    <a:pt x="162" y="7"/>
                  </a:cubicBezTo>
                  <a:close/>
                </a:path>
              </a:pathLst>
            </a:custGeom>
            <a:noFill/>
            <a:ln cap="rnd" cmpd="sng" w="30150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3217863" y="1657350"/>
              <a:ext cx="1457325" cy="2312989"/>
            </a:xfrm>
            <a:custGeom>
              <a:rect b="b" l="l" r="r" t="t"/>
              <a:pathLst>
                <a:path extrusionOk="0" h="607" w="383">
                  <a:moveTo>
                    <a:pt x="339" y="3"/>
                  </a:moveTo>
                  <a:cubicBezTo>
                    <a:pt x="370" y="96"/>
                    <a:pt x="383" y="193"/>
                    <a:pt x="378" y="290"/>
                  </a:cubicBezTo>
                  <a:cubicBezTo>
                    <a:pt x="375" y="342"/>
                    <a:pt x="376" y="378"/>
                    <a:pt x="366" y="429"/>
                  </a:cubicBezTo>
                  <a:cubicBezTo>
                    <a:pt x="361" y="455"/>
                    <a:pt x="355" y="481"/>
                    <a:pt x="348" y="507"/>
                  </a:cubicBezTo>
                  <a:cubicBezTo>
                    <a:pt x="344" y="520"/>
                    <a:pt x="340" y="533"/>
                    <a:pt x="336" y="546"/>
                  </a:cubicBezTo>
                  <a:cubicBezTo>
                    <a:pt x="334" y="550"/>
                    <a:pt x="317" y="595"/>
                    <a:pt x="313" y="596"/>
                  </a:cubicBezTo>
                  <a:cubicBezTo>
                    <a:pt x="234" y="607"/>
                    <a:pt x="154" y="606"/>
                    <a:pt x="75" y="596"/>
                  </a:cubicBezTo>
                  <a:cubicBezTo>
                    <a:pt x="60" y="570"/>
                    <a:pt x="49" y="542"/>
                    <a:pt x="39" y="513"/>
                  </a:cubicBezTo>
                  <a:cubicBezTo>
                    <a:pt x="29" y="481"/>
                    <a:pt x="21" y="447"/>
                    <a:pt x="17" y="414"/>
                  </a:cubicBezTo>
                  <a:cubicBezTo>
                    <a:pt x="13" y="378"/>
                    <a:pt x="7" y="343"/>
                    <a:pt x="5" y="307"/>
                  </a:cubicBezTo>
                  <a:cubicBezTo>
                    <a:pt x="0" y="206"/>
                    <a:pt x="14" y="104"/>
                    <a:pt x="42" y="6"/>
                  </a:cubicBezTo>
                  <a:cubicBezTo>
                    <a:pt x="142" y="3"/>
                    <a:pt x="239" y="0"/>
                    <a:pt x="339" y="3"/>
                  </a:cubicBezTo>
                  <a:close/>
                </a:path>
              </a:pathLst>
            </a:custGeom>
            <a:noFill/>
            <a:ln cap="rnd" cmpd="sng" w="30150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2870200" y="2879725"/>
              <a:ext cx="625475" cy="1379538"/>
            </a:xfrm>
            <a:custGeom>
              <a:rect b="b" l="l" r="r" t="t"/>
              <a:pathLst>
                <a:path extrusionOk="0" h="362" w="164">
                  <a:moveTo>
                    <a:pt x="130" y="192"/>
                  </a:moveTo>
                  <a:cubicBezTo>
                    <a:pt x="120" y="160"/>
                    <a:pt x="112" y="126"/>
                    <a:pt x="108" y="93"/>
                  </a:cubicBezTo>
                  <a:cubicBezTo>
                    <a:pt x="105" y="63"/>
                    <a:pt x="100" y="34"/>
                    <a:pt x="97" y="4"/>
                  </a:cubicBezTo>
                  <a:cubicBezTo>
                    <a:pt x="97" y="3"/>
                    <a:pt x="97" y="1"/>
                    <a:pt x="96" y="0"/>
                  </a:cubicBezTo>
                  <a:cubicBezTo>
                    <a:pt x="53" y="47"/>
                    <a:pt x="23" y="108"/>
                    <a:pt x="11" y="171"/>
                  </a:cubicBezTo>
                  <a:cubicBezTo>
                    <a:pt x="0" y="235"/>
                    <a:pt x="6" y="302"/>
                    <a:pt x="31" y="362"/>
                  </a:cubicBezTo>
                  <a:cubicBezTo>
                    <a:pt x="68" y="338"/>
                    <a:pt x="105" y="313"/>
                    <a:pt x="142" y="289"/>
                  </a:cubicBezTo>
                  <a:cubicBezTo>
                    <a:pt x="149" y="284"/>
                    <a:pt x="157" y="278"/>
                    <a:pt x="164" y="272"/>
                  </a:cubicBezTo>
                  <a:cubicBezTo>
                    <a:pt x="150" y="246"/>
                    <a:pt x="139" y="219"/>
                    <a:pt x="130" y="192"/>
                  </a:cubicBezTo>
                  <a:close/>
                </a:path>
              </a:pathLst>
            </a:custGeom>
            <a:noFill/>
            <a:ln cap="rnd" cmpd="sng" w="30150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3525838" y="3932238"/>
              <a:ext cx="833438" cy="141288"/>
            </a:xfrm>
            <a:custGeom>
              <a:rect b="b" l="l" r="r" t="t"/>
              <a:pathLst>
                <a:path extrusionOk="0" h="37" w="219">
                  <a:moveTo>
                    <a:pt x="0" y="0"/>
                  </a:moveTo>
                  <a:cubicBezTo>
                    <a:pt x="1" y="6"/>
                    <a:pt x="6" y="11"/>
                    <a:pt x="11" y="15"/>
                  </a:cubicBezTo>
                  <a:cubicBezTo>
                    <a:pt x="19" y="21"/>
                    <a:pt x="30" y="23"/>
                    <a:pt x="41" y="25"/>
                  </a:cubicBezTo>
                  <a:cubicBezTo>
                    <a:pt x="95" y="33"/>
                    <a:pt x="151" y="37"/>
                    <a:pt x="202" y="19"/>
                  </a:cubicBezTo>
                  <a:cubicBezTo>
                    <a:pt x="210" y="17"/>
                    <a:pt x="218" y="13"/>
                    <a:pt x="219" y="5"/>
                  </a:cubicBezTo>
                  <a:cubicBezTo>
                    <a:pt x="219" y="3"/>
                    <a:pt x="219" y="2"/>
                    <a:pt x="218" y="1"/>
                  </a:cubicBezTo>
                  <a:cubicBezTo>
                    <a:pt x="146" y="9"/>
                    <a:pt x="72" y="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30150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4648200" y="2819400"/>
              <a:ext cx="492125" cy="1466850"/>
            </a:xfrm>
            <a:custGeom>
              <a:rect b="b" l="l" r="r" t="t"/>
              <a:pathLst>
                <a:path extrusionOk="0" h="385" w="129">
                  <a:moveTo>
                    <a:pt x="69" y="69"/>
                  </a:moveTo>
                  <a:cubicBezTo>
                    <a:pt x="65" y="73"/>
                    <a:pt x="61" y="77"/>
                    <a:pt x="56" y="82"/>
                  </a:cubicBezTo>
                  <a:cubicBezTo>
                    <a:pt x="55" y="79"/>
                    <a:pt x="53" y="76"/>
                    <a:pt x="51" y="72"/>
                  </a:cubicBezTo>
                  <a:cubicBezTo>
                    <a:pt x="55" y="68"/>
                    <a:pt x="59" y="64"/>
                    <a:pt x="63" y="60"/>
                  </a:cubicBezTo>
                  <a:cubicBezTo>
                    <a:pt x="65" y="63"/>
                    <a:pt x="67" y="66"/>
                    <a:pt x="69" y="69"/>
                  </a:cubicBezTo>
                  <a:close/>
                  <a:moveTo>
                    <a:pt x="50" y="45"/>
                  </a:moveTo>
                  <a:cubicBezTo>
                    <a:pt x="47" y="48"/>
                    <a:pt x="43" y="52"/>
                    <a:pt x="40" y="55"/>
                  </a:cubicBezTo>
                  <a:cubicBezTo>
                    <a:pt x="42" y="58"/>
                    <a:pt x="43" y="60"/>
                    <a:pt x="45" y="63"/>
                  </a:cubicBezTo>
                  <a:cubicBezTo>
                    <a:pt x="49" y="59"/>
                    <a:pt x="52" y="56"/>
                    <a:pt x="56" y="52"/>
                  </a:cubicBezTo>
                  <a:cubicBezTo>
                    <a:pt x="54" y="50"/>
                    <a:pt x="52" y="47"/>
                    <a:pt x="50" y="45"/>
                  </a:cubicBezTo>
                  <a:close/>
                  <a:moveTo>
                    <a:pt x="69" y="69"/>
                  </a:moveTo>
                  <a:cubicBezTo>
                    <a:pt x="65" y="73"/>
                    <a:pt x="61" y="77"/>
                    <a:pt x="56" y="82"/>
                  </a:cubicBezTo>
                  <a:cubicBezTo>
                    <a:pt x="58" y="85"/>
                    <a:pt x="59" y="87"/>
                    <a:pt x="61" y="90"/>
                  </a:cubicBezTo>
                  <a:cubicBezTo>
                    <a:pt x="66" y="86"/>
                    <a:pt x="70" y="81"/>
                    <a:pt x="75" y="77"/>
                  </a:cubicBezTo>
                  <a:cubicBezTo>
                    <a:pt x="73" y="74"/>
                    <a:pt x="71" y="71"/>
                    <a:pt x="69" y="69"/>
                  </a:cubicBezTo>
                  <a:close/>
                  <a:moveTo>
                    <a:pt x="56" y="52"/>
                  </a:moveTo>
                  <a:cubicBezTo>
                    <a:pt x="52" y="56"/>
                    <a:pt x="49" y="59"/>
                    <a:pt x="45" y="63"/>
                  </a:cubicBezTo>
                  <a:cubicBezTo>
                    <a:pt x="47" y="66"/>
                    <a:pt x="49" y="69"/>
                    <a:pt x="51" y="72"/>
                  </a:cubicBezTo>
                  <a:cubicBezTo>
                    <a:pt x="55" y="68"/>
                    <a:pt x="59" y="64"/>
                    <a:pt x="63" y="60"/>
                  </a:cubicBezTo>
                  <a:cubicBezTo>
                    <a:pt x="61" y="58"/>
                    <a:pt x="58" y="55"/>
                    <a:pt x="56" y="52"/>
                  </a:cubicBezTo>
                  <a:close/>
                  <a:moveTo>
                    <a:pt x="91" y="103"/>
                  </a:moveTo>
                  <a:cubicBezTo>
                    <a:pt x="85" y="109"/>
                    <a:pt x="79" y="114"/>
                    <a:pt x="74" y="120"/>
                  </a:cubicBezTo>
                  <a:cubicBezTo>
                    <a:pt x="75" y="124"/>
                    <a:pt x="76" y="128"/>
                    <a:pt x="78" y="132"/>
                  </a:cubicBezTo>
                  <a:cubicBezTo>
                    <a:pt x="84" y="125"/>
                    <a:pt x="90" y="119"/>
                    <a:pt x="96" y="113"/>
                  </a:cubicBezTo>
                  <a:cubicBezTo>
                    <a:pt x="94" y="110"/>
                    <a:pt x="92" y="106"/>
                    <a:pt x="91" y="103"/>
                  </a:cubicBezTo>
                  <a:close/>
                  <a:moveTo>
                    <a:pt x="75" y="77"/>
                  </a:moveTo>
                  <a:cubicBezTo>
                    <a:pt x="70" y="81"/>
                    <a:pt x="66" y="86"/>
                    <a:pt x="61" y="90"/>
                  </a:cubicBezTo>
                  <a:cubicBezTo>
                    <a:pt x="62" y="94"/>
                    <a:pt x="64" y="97"/>
                    <a:pt x="65" y="100"/>
                  </a:cubicBezTo>
                  <a:cubicBezTo>
                    <a:pt x="70" y="95"/>
                    <a:pt x="75" y="90"/>
                    <a:pt x="80" y="85"/>
                  </a:cubicBezTo>
                  <a:cubicBezTo>
                    <a:pt x="78" y="82"/>
                    <a:pt x="76" y="80"/>
                    <a:pt x="75" y="77"/>
                  </a:cubicBezTo>
                  <a:close/>
                  <a:moveTo>
                    <a:pt x="80" y="85"/>
                  </a:moveTo>
                  <a:cubicBezTo>
                    <a:pt x="75" y="90"/>
                    <a:pt x="70" y="95"/>
                    <a:pt x="65" y="100"/>
                  </a:cubicBezTo>
                  <a:cubicBezTo>
                    <a:pt x="67" y="103"/>
                    <a:pt x="69" y="107"/>
                    <a:pt x="70" y="111"/>
                  </a:cubicBezTo>
                  <a:cubicBezTo>
                    <a:pt x="75" y="105"/>
                    <a:pt x="81" y="100"/>
                    <a:pt x="86" y="95"/>
                  </a:cubicBezTo>
                  <a:cubicBezTo>
                    <a:pt x="84" y="92"/>
                    <a:pt x="82" y="88"/>
                    <a:pt x="80" y="85"/>
                  </a:cubicBezTo>
                  <a:close/>
                  <a:moveTo>
                    <a:pt x="86" y="95"/>
                  </a:moveTo>
                  <a:cubicBezTo>
                    <a:pt x="81" y="100"/>
                    <a:pt x="75" y="105"/>
                    <a:pt x="70" y="111"/>
                  </a:cubicBezTo>
                  <a:cubicBezTo>
                    <a:pt x="71" y="114"/>
                    <a:pt x="73" y="117"/>
                    <a:pt x="74" y="120"/>
                  </a:cubicBezTo>
                  <a:cubicBezTo>
                    <a:pt x="79" y="114"/>
                    <a:pt x="85" y="109"/>
                    <a:pt x="91" y="103"/>
                  </a:cubicBezTo>
                  <a:cubicBezTo>
                    <a:pt x="89" y="100"/>
                    <a:pt x="87" y="97"/>
                    <a:pt x="86" y="95"/>
                  </a:cubicBezTo>
                  <a:close/>
                  <a:moveTo>
                    <a:pt x="22" y="17"/>
                  </a:moveTo>
                  <a:cubicBezTo>
                    <a:pt x="19" y="20"/>
                    <a:pt x="17" y="22"/>
                    <a:pt x="14" y="25"/>
                  </a:cubicBezTo>
                  <a:cubicBezTo>
                    <a:pt x="16" y="27"/>
                    <a:pt x="19" y="30"/>
                    <a:pt x="21" y="33"/>
                  </a:cubicBezTo>
                  <a:cubicBezTo>
                    <a:pt x="24" y="30"/>
                    <a:pt x="27" y="27"/>
                    <a:pt x="30" y="24"/>
                  </a:cubicBezTo>
                  <a:cubicBezTo>
                    <a:pt x="27" y="22"/>
                    <a:pt x="24" y="19"/>
                    <a:pt x="22" y="17"/>
                  </a:cubicBezTo>
                  <a:close/>
                  <a:moveTo>
                    <a:pt x="22" y="17"/>
                  </a:moveTo>
                  <a:cubicBezTo>
                    <a:pt x="19" y="15"/>
                    <a:pt x="16" y="12"/>
                    <a:pt x="14" y="10"/>
                  </a:cubicBezTo>
                  <a:cubicBezTo>
                    <a:pt x="11" y="13"/>
                    <a:pt x="9" y="15"/>
                    <a:pt x="6" y="18"/>
                  </a:cubicBezTo>
                  <a:cubicBezTo>
                    <a:pt x="9" y="20"/>
                    <a:pt x="11" y="23"/>
                    <a:pt x="14" y="25"/>
                  </a:cubicBezTo>
                  <a:cubicBezTo>
                    <a:pt x="17" y="22"/>
                    <a:pt x="19" y="20"/>
                    <a:pt x="22" y="17"/>
                  </a:cubicBezTo>
                  <a:close/>
                  <a:moveTo>
                    <a:pt x="1" y="0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2" y="9"/>
                    <a:pt x="4" y="8"/>
                    <a:pt x="5" y="6"/>
                  </a:cubicBezTo>
                  <a:cubicBezTo>
                    <a:pt x="4" y="8"/>
                    <a:pt x="2" y="9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2" y="16"/>
                    <a:pt x="4" y="17"/>
                    <a:pt x="6" y="18"/>
                  </a:cubicBezTo>
                  <a:cubicBezTo>
                    <a:pt x="9" y="15"/>
                    <a:pt x="11" y="13"/>
                    <a:pt x="14" y="10"/>
                  </a:cubicBezTo>
                  <a:cubicBezTo>
                    <a:pt x="10" y="7"/>
                    <a:pt x="5" y="4"/>
                    <a:pt x="1" y="0"/>
                  </a:cubicBezTo>
                  <a:close/>
                  <a:moveTo>
                    <a:pt x="36" y="30"/>
                  </a:moveTo>
                  <a:cubicBezTo>
                    <a:pt x="33" y="33"/>
                    <a:pt x="30" y="36"/>
                    <a:pt x="27" y="39"/>
                  </a:cubicBezTo>
                  <a:cubicBezTo>
                    <a:pt x="28" y="40"/>
                    <a:pt x="30" y="42"/>
                    <a:pt x="31" y="43"/>
                  </a:cubicBezTo>
                  <a:cubicBezTo>
                    <a:pt x="32" y="44"/>
                    <a:pt x="32" y="45"/>
                    <a:pt x="33" y="47"/>
                  </a:cubicBezTo>
                  <a:cubicBezTo>
                    <a:pt x="36" y="43"/>
                    <a:pt x="40" y="40"/>
                    <a:pt x="43" y="37"/>
                  </a:cubicBezTo>
                  <a:cubicBezTo>
                    <a:pt x="40" y="35"/>
                    <a:pt x="38" y="32"/>
                    <a:pt x="36" y="30"/>
                  </a:cubicBezTo>
                  <a:close/>
                  <a:moveTo>
                    <a:pt x="43" y="37"/>
                  </a:moveTo>
                  <a:cubicBezTo>
                    <a:pt x="40" y="40"/>
                    <a:pt x="36" y="43"/>
                    <a:pt x="33" y="47"/>
                  </a:cubicBezTo>
                  <a:cubicBezTo>
                    <a:pt x="35" y="49"/>
                    <a:pt x="38" y="52"/>
                    <a:pt x="40" y="55"/>
                  </a:cubicBezTo>
                  <a:cubicBezTo>
                    <a:pt x="43" y="52"/>
                    <a:pt x="47" y="48"/>
                    <a:pt x="50" y="45"/>
                  </a:cubicBezTo>
                  <a:cubicBezTo>
                    <a:pt x="48" y="42"/>
                    <a:pt x="45" y="40"/>
                    <a:pt x="43" y="37"/>
                  </a:cubicBezTo>
                  <a:close/>
                  <a:moveTo>
                    <a:pt x="30" y="24"/>
                  </a:moveTo>
                  <a:cubicBezTo>
                    <a:pt x="27" y="27"/>
                    <a:pt x="24" y="30"/>
                    <a:pt x="21" y="33"/>
                  </a:cubicBezTo>
                  <a:cubicBezTo>
                    <a:pt x="23" y="35"/>
                    <a:pt x="25" y="37"/>
                    <a:pt x="27" y="39"/>
                  </a:cubicBezTo>
                  <a:cubicBezTo>
                    <a:pt x="30" y="36"/>
                    <a:pt x="33" y="33"/>
                    <a:pt x="36" y="30"/>
                  </a:cubicBezTo>
                  <a:cubicBezTo>
                    <a:pt x="34" y="28"/>
                    <a:pt x="32" y="26"/>
                    <a:pt x="30" y="24"/>
                  </a:cubicBezTo>
                  <a:close/>
                  <a:moveTo>
                    <a:pt x="124" y="313"/>
                  </a:moveTo>
                  <a:cubicBezTo>
                    <a:pt x="106" y="331"/>
                    <a:pt x="90" y="347"/>
                    <a:pt x="76" y="361"/>
                  </a:cubicBezTo>
                  <a:cubicBezTo>
                    <a:pt x="74" y="367"/>
                    <a:pt x="73" y="374"/>
                    <a:pt x="71" y="380"/>
                  </a:cubicBezTo>
                  <a:cubicBezTo>
                    <a:pt x="71" y="380"/>
                    <a:pt x="71" y="380"/>
                    <a:pt x="72" y="381"/>
                  </a:cubicBezTo>
                  <a:cubicBezTo>
                    <a:pt x="85" y="368"/>
                    <a:pt x="101" y="350"/>
                    <a:pt x="121" y="331"/>
                  </a:cubicBezTo>
                  <a:cubicBezTo>
                    <a:pt x="122" y="325"/>
                    <a:pt x="123" y="319"/>
                    <a:pt x="124" y="313"/>
                  </a:cubicBezTo>
                  <a:close/>
                  <a:moveTo>
                    <a:pt x="128" y="280"/>
                  </a:moveTo>
                  <a:cubicBezTo>
                    <a:pt x="113" y="295"/>
                    <a:pt x="98" y="309"/>
                    <a:pt x="85" y="322"/>
                  </a:cubicBezTo>
                  <a:cubicBezTo>
                    <a:pt x="84" y="329"/>
                    <a:pt x="82" y="335"/>
                    <a:pt x="81" y="342"/>
                  </a:cubicBezTo>
                  <a:cubicBezTo>
                    <a:pt x="95" y="328"/>
                    <a:pt x="110" y="313"/>
                    <a:pt x="126" y="297"/>
                  </a:cubicBezTo>
                  <a:cubicBezTo>
                    <a:pt x="127" y="291"/>
                    <a:pt x="127" y="286"/>
                    <a:pt x="128" y="280"/>
                  </a:cubicBezTo>
                  <a:close/>
                  <a:moveTo>
                    <a:pt x="129" y="252"/>
                  </a:moveTo>
                  <a:cubicBezTo>
                    <a:pt x="116" y="265"/>
                    <a:pt x="103" y="278"/>
                    <a:pt x="90" y="290"/>
                  </a:cubicBezTo>
                  <a:cubicBezTo>
                    <a:pt x="89" y="296"/>
                    <a:pt x="89" y="302"/>
                    <a:pt x="88" y="308"/>
                  </a:cubicBezTo>
                  <a:cubicBezTo>
                    <a:pt x="101" y="295"/>
                    <a:pt x="114" y="281"/>
                    <a:pt x="128" y="267"/>
                  </a:cubicBezTo>
                  <a:cubicBezTo>
                    <a:pt x="129" y="262"/>
                    <a:pt x="129" y="257"/>
                    <a:pt x="129" y="252"/>
                  </a:cubicBezTo>
                  <a:close/>
                  <a:moveTo>
                    <a:pt x="128" y="267"/>
                  </a:moveTo>
                  <a:cubicBezTo>
                    <a:pt x="114" y="281"/>
                    <a:pt x="101" y="295"/>
                    <a:pt x="88" y="308"/>
                  </a:cubicBezTo>
                  <a:cubicBezTo>
                    <a:pt x="87" y="313"/>
                    <a:pt x="86" y="318"/>
                    <a:pt x="85" y="322"/>
                  </a:cubicBezTo>
                  <a:cubicBezTo>
                    <a:pt x="98" y="309"/>
                    <a:pt x="113" y="295"/>
                    <a:pt x="128" y="280"/>
                  </a:cubicBezTo>
                  <a:cubicBezTo>
                    <a:pt x="128" y="276"/>
                    <a:pt x="128" y="271"/>
                    <a:pt x="128" y="267"/>
                  </a:cubicBezTo>
                  <a:close/>
                  <a:moveTo>
                    <a:pt x="129" y="241"/>
                  </a:moveTo>
                  <a:cubicBezTo>
                    <a:pt x="129" y="240"/>
                    <a:pt x="129" y="238"/>
                    <a:pt x="128" y="237"/>
                  </a:cubicBezTo>
                  <a:cubicBezTo>
                    <a:pt x="116" y="250"/>
                    <a:pt x="104" y="262"/>
                    <a:pt x="92" y="274"/>
                  </a:cubicBezTo>
                  <a:cubicBezTo>
                    <a:pt x="91" y="279"/>
                    <a:pt x="91" y="285"/>
                    <a:pt x="90" y="290"/>
                  </a:cubicBezTo>
                  <a:cubicBezTo>
                    <a:pt x="103" y="278"/>
                    <a:pt x="116" y="265"/>
                    <a:pt x="129" y="252"/>
                  </a:cubicBezTo>
                  <a:cubicBezTo>
                    <a:pt x="129" y="248"/>
                    <a:pt x="129" y="245"/>
                    <a:pt x="129" y="241"/>
                  </a:cubicBezTo>
                  <a:close/>
                  <a:moveTo>
                    <a:pt x="128" y="224"/>
                  </a:moveTo>
                  <a:cubicBezTo>
                    <a:pt x="116" y="236"/>
                    <a:pt x="104" y="247"/>
                    <a:pt x="93" y="259"/>
                  </a:cubicBezTo>
                  <a:cubicBezTo>
                    <a:pt x="93" y="264"/>
                    <a:pt x="92" y="269"/>
                    <a:pt x="92" y="274"/>
                  </a:cubicBezTo>
                  <a:cubicBezTo>
                    <a:pt x="104" y="262"/>
                    <a:pt x="116" y="250"/>
                    <a:pt x="128" y="237"/>
                  </a:cubicBezTo>
                  <a:cubicBezTo>
                    <a:pt x="128" y="233"/>
                    <a:pt x="128" y="228"/>
                    <a:pt x="128" y="224"/>
                  </a:cubicBezTo>
                  <a:close/>
                  <a:moveTo>
                    <a:pt x="118" y="347"/>
                  </a:moveTo>
                  <a:cubicBezTo>
                    <a:pt x="103" y="362"/>
                    <a:pt x="90" y="374"/>
                    <a:pt x="81" y="384"/>
                  </a:cubicBezTo>
                  <a:cubicBezTo>
                    <a:pt x="86" y="385"/>
                    <a:pt x="91" y="384"/>
                    <a:pt x="96" y="383"/>
                  </a:cubicBezTo>
                  <a:cubicBezTo>
                    <a:pt x="99" y="382"/>
                    <a:pt x="101" y="381"/>
                    <a:pt x="103" y="379"/>
                  </a:cubicBezTo>
                  <a:cubicBezTo>
                    <a:pt x="104" y="377"/>
                    <a:pt x="106" y="376"/>
                    <a:pt x="108" y="374"/>
                  </a:cubicBezTo>
                  <a:cubicBezTo>
                    <a:pt x="113" y="367"/>
                    <a:pt x="116" y="357"/>
                    <a:pt x="118" y="347"/>
                  </a:cubicBezTo>
                  <a:close/>
                  <a:moveTo>
                    <a:pt x="126" y="297"/>
                  </a:moveTo>
                  <a:cubicBezTo>
                    <a:pt x="110" y="313"/>
                    <a:pt x="95" y="328"/>
                    <a:pt x="81" y="342"/>
                  </a:cubicBezTo>
                  <a:cubicBezTo>
                    <a:pt x="79" y="348"/>
                    <a:pt x="78" y="355"/>
                    <a:pt x="76" y="361"/>
                  </a:cubicBezTo>
                  <a:cubicBezTo>
                    <a:pt x="90" y="347"/>
                    <a:pt x="106" y="331"/>
                    <a:pt x="124" y="313"/>
                  </a:cubicBezTo>
                  <a:cubicBezTo>
                    <a:pt x="125" y="308"/>
                    <a:pt x="125" y="302"/>
                    <a:pt x="126" y="297"/>
                  </a:cubicBezTo>
                  <a:close/>
                  <a:moveTo>
                    <a:pt x="108" y="374"/>
                  </a:moveTo>
                  <a:cubicBezTo>
                    <a:pt x="106" y="376"/>
                    <a:pt x="104" y="377"/>
                    <a:pt x="103" y="379"/>
                  </a:cubicBezTo>
                  <a:cubicBezTo>
                    <a:pt x="105" y="378"/>
                    <a:pt x="106" y="376"/>
                    <a:pt x="108" y="374"/>
                  </a:cubicBezTo>
                  <a:close/>
                  <a:moveTo>
                    <a:pt x="119" y="344"/>
                  </a:moveTo>
                  <a:cubicBezTo>
                    <a:pt x="119" y="340"/>
                    <a:pt x="120" y="335"/>
                    <a:pt x="121" y="331"/>
                  </a:cubicBezTo>
                  <a:cubicBezTo>
                    <a:pt x="101" y="350"/>
                    <a:pt x="85" y="368"/>
                    <a:pt x="72" y="381"/>
                  </a:cubicBezTo>
                  <a:cubicBezTo>
                    <a:pt x="74" y="382"/>
                    <a:pt x="77" y="383"/>
                    <a:pt x="81" y="384"/>
                  </a:cubicBezTo>
                  <a:cubicBezTo>
                    <a:pt x="90" y="374"/>
                    <a:pt x="103" y="362"/>
                    <a:pt x="118" y="347"/>
                  </a:cubicBezTo>
                  <a:cubicBezTo>
                    <a:pt x="118" y="346"/>
                    <a:pt x="118" y="345"/>
                    <a:pt x="119" y="344"/>
                  </a:cubicBezTo>
                  <a:close/>
                  <a:moveTo>
                    <a:pt x="101" y="123"/>
                  </a:moveTo>
                  <a:cubicBezTo>
                    <a:pt x="94" y="130"/>
                    <a:pt x="88" y="136"/>
                    <a:pt x="81" y="143"/>
                  </a:cubicBezTo>
                  <a:cubicBezTo>
                    <a:pt x="82" y="146"/>
                    <a:pt x="83" y="150"/>
                    <a:pt x="84" y="153"/>
                  </a:cubicBezTo>
                  <a:cubicBezTo>
                    <a:pt x="91" y="146"/>
                    <a:pt x="98" y="139"/>
                    <a:pt x="105" y="132"/>
                  </a:cubicBezTo>
                  <a:cubicBezTo>
                    <a:pt x="103" y="129"/>
                    <a:pt x="102" y="126"/>
                    <a:pt x="101" y="123"/>
                  </a:cubicBezTo>
                  <a:close/>
                  <a:moveTo>
                    <a:pt x="113" y="153"/>
                  </a:moveTo>
                  <a:cubicBezTo>
                    <a:pt x="105" y="161"/>
                    <a:pt x="97" y="169"/>
                    <a:pt x="89" y="177"/>
                  </a:cubicBezTo>
                  <a:cubicBezTo>
                    <a:pt x="89" y="181"/>
                    <a:pt x="90" y="185"/>
                    <a:pt x="91" y="189"/>
                  </a:cubicBezTo>
                  <a:cubicBezTo>
                    <a:pt x="99" y="181"/>
                    <a:pt x="108" y="172"/>
                    <a:pt x="116" y="164"/>
                  </a:cubicBezTo>
                  <a:cubicBezTo>
                    <a:pt x="115" y="160"/>
                    <a:pt x="114" y="157"/>
                    <a:pt x="113" y="153"/>
                  </a:cubicBezTo>
                  <a:close/>
                  <a:moveTo>
                    <a:pt x="105" y="132"/>
                  </a:moveTo>
                  <a:cubicBezTo>
                    <a:pt x="98" y="139"/>
                    <a:pt x="91" y="146"/>
                    <a:pt x="84" y="153"/>
                  </a:cubicBezTo>
                  <a:cubicBezTo>
                    <a:pt x="85" y="157"/>
                    <a:pt x="86" y="161"/>
                    <a:pt x="86" y="165"/>
                  </a:cubicBezTo>
                  <a:cubicBezTo>
                    <a:pt x="94" y="157"/>
                    <a:pt x="101" y="150"/>
                    <a:pt x="109" y="142"/>
                  </a:cubicBezTo>
                  <a:cubicBezTo>
                    <a:pt x="107" y="139"/>
                    <a:pt x="106" y="136"/>
                    <a:pt x="105" y="132"/>
                  </a:cubicBezTo>
                  <a:close/>
                  <a:moveTo>
                    <a:pt x="109" y="142"/>
                  </a:moveTo>
                  <a:cubicBezTo>
                    <a:pt x="101" y="150"/>
                    <a:pt x="94" y="157"/>
                    <a:pt x="86" y="165"/>
                  </a:cubicBezTo>
                  <a:cubicBezTo>
                    <a:pt x="87" y="169"/>
                    <a:pt x="88" y="173"/>
                    <a:pt x="89" y="177"/>
                  </a:cubicBezTo>
                  <a:cubicBezTo>
                    <a:pt x="97" y="169"/>
                    <a:pt x="105" y="161"/>
                    <a:pt x="113" y="153"/>
                  </a:cubicBezTo>
                  <a:cubicBezTo>
                    <a:pt x="111" y="150"/>
                    <a:pt x="110" y="146"/>
                    <a:pt x="109" y="142"/>
                  </a:cubicBezTo>
                  <a:close/>
                  <a:moveTo>
                    <a:pt x="96" y="113"/>
                  </a:moveTo>
                  <a:cubicBezTo>
                    <a:pt x="90" y="119"/>
                    <a:pt x="84" y="125"/>
                    <a:pt x="78" y="132"/>
                  </a:cubicBezTo>
                  <a:cubicBezTo>
                    <a:pt x="79" y="135"/>
                    <a:pt x="80" y="139"/>
                    <a:pt x="81" y="143"/>
                  </a:cubicBezTo>
                  <a:cubicBezTo>
                    <a:pt x="88" y="136"/>
                    <a:pt x="94" y="130"/>
                    <a:pt x="101" y="123"/>
                  </a:cubicBezTo>
                  <a:cubicBezTo>
                    <a:pt x="99" y="120"/>
                    <a:pt x="98" y="116"/>
                    <a:pt x="96" y="113"/>
                  </a:cubicBezTo>
                  <a:close/>
                  <a:moveTo>
                    <a:pt x="124" y="198"/>
                  </a:moveTo>
                  <a:cubicBezTo>
                    <a:pt x="124" y="195"/>
                    <a:pt x="123" y="191"/>
                    <a:pt x="122" y="187"/>
                  </a:cubicBezTo>
                  <a:cubicBezTo>
                    <a:pt x="112" y="197"/>
                    <a:pt x="103" y="207"/>
                    <a:pt x="93" y="217"/>
                  </a:cubicBezTo>
                  <a:cubicBezTo>
                    <a:pt x="93" y="221"/>
                    <a:pt x="94" y="225"/>
                    <a:pt x="94" y="229"/>
                  </a:cubicBezTo>
                  <a:cubicBezTo>
                    <a:pt x="104" y="218"/>
                    <a:pt x="114" y="208"/>
                    <a:pt x="124" y="198"/>
                  </a:cubicBezTo>
                  <a:close/>
                  <a:moveTo>
                    <a:pt x="116" y="164"/>
                  </a:moveTo>
                  <a:cubicBezTo>
                    <a:pt x="108" y="172"/>
                    <a:pt x="99" y="181"/>
                    <a:pt x="91" y="189"/>
                  </a:cubicBezTo>
                  <a:cubicBezTo>
                    <a:pt x="91" y="194"/>
                    <a:pt x="92" y="198"/>
                    <a:pt x="92" y="203"/>
                  </a:cubicBezTo>
                  <a:cubicBezTo>
                    <a:pt x="101" y="194"/>
                    <a:pt x="110" y="185"/>
                    <a:pt x="119" y="176"/>
                  </a:cubicBezTo>
                  <a:cubicBezTo>
                    <a:pt x="118" y="172"/>
                    <a:pt x="117" y="168"/>
                    <a:pt x="116" y="164"/>
                  </a:cubicBezTo>
                  <a:close/>
                  <a:moveTo>
                    <a:pt x="126" y="211"/>
                  </a:moveTo>
                  <a:cubicBezTo>
                    <a:pt x="115" y="222"/>
                    <a:pt x="104" y="233"/>
                    <a:pt x="94" y="243"/>
                  </a:cubicBezTo>
                  <a:cubicBezTo>
                    <a:pt x="94" y="248"/>
                    <a:pt x="93" y="254"/>
                    <a:pt x="93" y="259"/>
                  </a:cubicBezTo>
                  <a:cubicBezTo>
                    <a:pt x="104" y="247"/>
                    <a:pt x="116" y="236"/>
                    <a:pt x="128" y="224"/>
                  </a:cubicBezTo>
                  <a:cubicBezTo>
                    <a:pt x="127" y="220"/>
                    <a:pt x="127" y="215"/>
                    <a:pt x="126" y="211"/>
                  </a:cubicBezTo>
                  <a:close/>
                  <a:moveTo>
                    <a:pt x="124" y="198"/>
                  </a:moveTo>
                  <a:cubicBezTo>
                    <a:pt x="114" y="208"/>
                    <a:pt x="104" y="218"/>
                    <a:pt x="94" y="229"/>
                  </a:cubicBezTo>
                  <a:cubicBezTo>
                    <a:pt x="94" y="233"/>
                    <a:pt x="94" y="238"/>
                    <a:pt x="94" y="243"/>
                  </a:cubicBezTo>
                  <a:cubicBezTo>
                    <a:pt x="104" y="233"/>
                    <a:pt x="115" y="222"/>
                    <a:pt x="126" y="211"/>
                  </a:cubicBezTo>
                  <a:cubicBezTo>
                    <a:pt x="126" y="206"/>
                    <a:pt x="125" y="202"/>
                    <a:pt x="124" y="198"/>
                  </a:cubicBezTo>
                  <a:close/>
                  <a:moveTo>
                    <a:pt x="119" y="176"/>
                  </a:moveTo>
                  <a:cubicBezTo>
                    <a:pt x="110" y="185"/>
                    <a:pt x="101" y="194"/>
                    <a:pt x="92" y="203"/>
                  </a:cubicBezTo>
                  <a:cubicBezTo>
                    <a:pt x="92" y="204"/>
                    <a:pt x="92" y="205"/>
                    <a:pt x="92" y="206"/>
                  </a:cubicBezTo>
                  <a:cubicBezTo>
                    <a:pt x="93" y="209"/>
                    <a:pt x="93" y="213"/>
                    <a:pt x="93" y="217"/>
                  </a:cubicBezTo>
                  <a:cubicBezTo>
                    <a:pt x="103" y="207"/>
                    <a:pt x="112" y="197"/>
                    <a:pt x="122" y="187"/>
                  </a:cubicBezTo>
                  <a:cubicBezTo>
                    <a:pt x="121" y="184"/>
                    <a:pt x="120" y="180"/>
                    <a:pt x="119" y="176"/>
                  </a:cubicBezTo>
                  <a:close/>
                </a:path>
              </a:pathLst>
            </a:custGeom>
            <a:noFill/>
            <a:ln cap="rnd" cmpd="sng" w="1587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2768600" y="2841625"/>
              <a:ext cx="471488" cy="1441450"/>
            </a:xfrm>
            <a:custGeom>
              <a:rect b="b" l="l" r="r" t="t"/>
              <a:pathLst>
                <a:path extrusionOk="0" h="378" w="124">
                  <a:moveTo>
                    <a:pt x="123" y="10"/>
                  </a:moveTo>
                  <a:cubicBezTo>
                    <a:pt x="123" y="11"/>
                    <a:pt x="124" y="11"/>
                    <a:pt x="124" y="12"/>
                  </a:cubicBezTo>
                  <a:cubicBezTo>
                    <a:pt x="119" y="16"/>
                    <a:pt x="115" y="21"/>
                    <a:pt x="110" y="26"/>
                  </a:cubicBezTo>
                  <a:cubicBezTo>
                    <a:pt x="114" y="20"/>
                    <a:pt x="119" y="15"/>
                    <a:pt x="123" y="10"/>
                  </a:cubicBezTo>
                  <a:close/>
                  <a:moveTo>
                    <a:pt x="63" y="101"/>
                  </a:moveTo>
                  <a:cubicBezTo>
                    <a:pt x="47" y="118"/>
                    <a:pt x="29" y="135"/>
                    <a:pt x="11" y="154"/>
                  </a:cubicBezTo>
                  <a:cubicBezTo>
                    <a:pt x="9" y="160"/>
                    <a:pt x="7" y="167"/>
                    <a:pt x="6" y="173"/>
                  </a:cubicBezTo>
                  <a:cubicBezTo>
                    <a:pt x="22" y="157"/>
                    <a:pt x="38" y="141"/>
                    <a:pt x="53" y="125"/>
                  </a:cubicBezTo>
                  <a:cubicBezTo>
                    <a:pt x="56" y="117"/>
                    <a:pt x="60" y="109"/>
                    <a:pt x="63" y="101"/>
                  </a:cubicBezTo>
                  <a:close/>
                  <a:moveTo>
                    <a:pt x="53" y="125"/>
                  </a:moveTo>
                  <a:cubicBezTo>
                    <a:pt x="38" y="141"/>
                    <a:pt x="22" y="157"/>
                    <a:pt x="6" y="173"/>
                  </a:cubicBezTo>
                  <a:cubicBezTo>
                    <a:pt x="5" y="178"/>
                    <a:pt x="4" y="183"/>
                    <a:pt x="3" y="189"/>
                  </a:cubicBezTo>
                  <a:cubicBezTo>
                    <a:pt x="18" y="174"/>
                    <a:pt x="33" y="159"/>
                    <a:pt x="47" y="145"/>
                  </a:cubicBezTo>
                  <a:cubicBezTo>
                    <a:pt x="49" y="138"/>
                    <a:pt x="51" y="132"/>
                    <a:pt x="53" y="125"/>
                  </a:cubicBezTo>
                  <a:close/>
                  <a:moveTo>
                    <a:pt x="47" y="145"/>
                  </a:moveTo>
                  <a:cubicBezTo>
                    <a:pt x="33" y="159"/>
                    <a:pt x="18" y="174"/>
                    <a:pt x="3" y="189"/>
                  </a:cubicBezTo>
                  <a:cubicBezTo>
                    <a:pt x="2" y="194"/>
                    <a:pt x="2" y="200"/>
                    <a:pt x="1" y="205"/>
                  </a:cubicBezTo>
                  <a:cubicBezTo>
                    <a:pt x="15" y="192"/>
                    <a:pt x="28" y="178"/>
                    <a:pt x="42" y="164"/>
                  </a:cubicBezTo>
                  <a:cubicBezTo>
                    <a:pt x="43" y="158"/>
                    <a:pt x="45" y="151"/>
                    <a:pt x="47" y="145"/>
                  </a:cubicBezTo>
                  <a:close/>
                  <a:moveTo>
                    <a:pt x="38" y="183"/>
                  </a:moveTo>
                  <a:cubicBezTo>
                    <a:pt x="25" y="196"/>
                    <a:pt x="13" y="208"/>
                    <a:pt x="0" y="221"/>
                  </a:cubicBezTo>
                  <a:cubicBezTo>
                    <a:pt x="0" y="226"/>
                    <a:pt x="0" y="230"/>
                    <a:pt x="0" y="235"/>
                  </a:cubicBezTo>
                  <a:cubicBezTo>
                    <a:pt x="12" y="223"/>
                    <a:pt x="24" y="211"/>
                    <a:pt x="35" y="200"/>
                  </a:cubicBezTo>
                  <a:cubicBezTo>
                    <a:pt x="36" y="194"/>
                    <a:pt x="37" y="189"/>
                    <a:pt x="38" y="183"/>
                  </a:cubicBezTo>
                  <a:close/>
                  <a:moveTo>
                    <a:pt x="38" y="181"/>
                  </a:moveTo>
                  <a:cubicBezTo>
                    <a:pt x="39" y="176"/>
                    <a:pt x="40" y="170"/>
                    <a:pt x="42" y="164"/>
                  </a:cubicBezTo>
                  <a:cubicBezTo>
                    <a:pt x="28" y="178"/>
                    <a:pt x="15" y="192"/>
                    <a:pt x="1" y="205"/>
                  </a:cubicBezTo>
                  <a:cubicBezTo>
                    <a:pt x="1" y="210"/>
                    <a:pt x="0" y="216"/>
                    <a:pt x="0" y="221"/>
                  </a:cubicBezTo>
                  <a:cubicBezTo>
                    <a:pt x="13" y="208"/>
                    <a:pt x="25" y="196"/>
                    <a:pt x="38" y="183"/>
                  </a:cubicBezTo>
                  <a:cubicBezTo>
                    <a:pt x="38" y="183"/>
                    <a:pt x="38" y="182"/>
                    <a:pt x="38" y="181"/>
                  </a:cubicBezTo>
                  <a:close/>
                  <a:moveTo>
                    <a:pt x="67" y="53"/>
                  </a:moveTo>
                  <a:cubicBezTo>
                    <a:pt x="82" y="38"/>
                    <a:pt x="95" y="25"/>
                    <a:pt x="105" y="15"/>
                  </a:cubicBezTo>
                  <a:cubicBezTo>
                    <a:pt x="91" y="27"/>
                    <a:pt x="79" y="39"/>
                    <a:pt x="67" y="53"/>
                  </a:cubicBezTo>
                  <a:close/>
                  <a:moveTo>
                    <a:pt x="34" y="216"/>
                  </a:moveTo>
                  <a:cubicBezTo>
                    <a:pt x="22" y="228"/>
                    <a:pt x="11" y="239"/>
                    <a:pt x="0" y="250"/>
                  </a:cubicBezTo>
                  <a:cubicBezTo>
                    <a:pt x="0" y="255"/>
                    <a:pt x="1" y="259"/>
                    <a:pt x="1" y="264"/>
                  </a:cubicBezTo>
                  <a:cubicBezTo>
                    <a:pt x="11" y="254"/>
                    <a:pt x="22" y="243"/>
                    <a:pt x="33" y="232"/>
                  </a:cubicBezTo>
                  <a:cubicBezTo>
                    <a:pt x="33" y="227"/>
                    <a:pt x="33" y="222"/>
                    <a:pt x="34" y="216"/>
                  </a:cubicBezTo>
                  <a:close/>
                  <a:moveTo>
                    <a:pt x="80" y="68"/>
                  </a:moveTo>
                  <a:cubicBezTo>
                    <a:pt x="62" y="87"/>
                    <a:pt x="41" y="108"/>
                    <a:pt x="19" y="130"/>
                  </a:cubicBezTo>
                  <a:cubicBezTo>
                    <a:pt x="16" y="137"/>
                    <a:pt x="13" y="144"/>
                    <a:pt x="11" y="152"/>
                  </a:cubicBezTo>
                  <a:cubicBezTo>
                    <a:pt x="11" y="152"/>
                    <a:pt x="11" y="153"/>
                    <a:pt x="11" y="154"/>
                  </a:cubicBezTo>
                  <a:cubicBezTo>
                    <a:pt x="29" y="135"/>
                    <a:pt x="47" y="118"/>
                    <a:pt x="63" y="101"/>
                  </a:cubicBezTo>
                  <a:cubicBezTo>
                    <a:pt x="68" y="89"/>
                    <a:pt x="74" y="79"/>
                    <a:pt x="80" y="68"/>
                  </a:cubicBezTo>
                  <a:close/>
                  <a:moveTo>
                    <a:pt x="124" y="14"/>
                  </a:moveTo>
                  <a:cubicBezTo>
                    <a:pt x="124" y="14"/>
                    <a:pt x="124" y="14"/>
                    <a:pt x="124" y="14"/>
                  </a:cubicBezTo>
                  <a:cubicBezTo>
                    <a:pt x="124" y="13"/>
                    <a:pt x="124" y="12"/>
                    <a:pt x="124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4" y="12"/>
                    <a:pt x="124" y="13"/>
                    <a:pt x="124" y="14"/>
                  </a:cubicBezTo>
                  <a:close/>
                  <a:moveTo>
                    <a:pt x="110" y="26"/>
                  </a:moveTo>
                  <a:cubicBezTo>
                    <a:pt x="89" y="46"/>
                    <a:pt x="62" y="74"/>
                    <a:pt x="31" y="104"/>
                  </a:cubicBezTo>
                  <a:cubicBezTo>
                    <a:pt x="27" y="113"/>
                    <a:pt x="22" y="121"/>
                    <a:pt x="19" y="130"/>
                  </a:cubicBezTo>
                  <a:cubicBezTo>
                    <a:pt x="41" y="108"/>
                    <a:pt x="62" y="87"/>
                    <a:pt x="80" y="68"/>
                  </a:cubicBezTo>
                  <a:cubicBezTo>
                    <a:pt x="89" y="53"/>
                    <a:pt x="99" y="39"/>
                    <a:pt x="110" y="26"/>
                  </a:cubicBezTo>
                  <a:close/>
                  <a:moveTo>
                    <a:pt x="110" y="26"/>
                  </a:moveTo>
                  <a:cubicBezTo>
                    <a:pt x="114" y="20"/>
                    <a:pt x="119" y="15"/>
                    <a:pt x="123" y="10"/>
                  </a:cubicBezTo>
                  <a:cubicBezTo>
                    <a:pt x="123" y="11"/>
                    <a:pt x="124" y="11"/>
                    <a:pt x="124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4" y="8"/>
                    <a:pt x="123" y="4"/>
                    <a:pt x="123" y="0"/>
                  </a:cubicBezTo>
                  <a:cubicBezTo>
                    <a:pt x="117" y="5"/>
                    <a:pt x="111" y="10"/>
                    <a:pt x="105" y="15"/>
                  </a:cubicBezTo>
                  <a:cubicBezTo>
                    <a:pt x="95" y="25"/>
                    <a:pt x="82" y="38"/>
                    <a:pt x="67" y="53"/>
                  </a:cubicBezTo>
                  <a:cubicBezTo>
                    <a:pt x="53" y="69"/>
                    <a:pt x="41" y="86"/>
                    <a:pt x="31" y="104"/>
                  </a:cubicBezTo>
                  <a:cubicBezTo>
                    <a:pt x="62" y="74"/>
                    <a:pt x="89" y="46"/>
                    <a:pt x="110" y="26"/>
                  </a:cubicBezTo>
                  <a:close/>
                  <a:moveTo>
                    <a:pt x="34" y="216"/>
                  </a:moveTo>
                  <a:cubicBezTo>
                    <a:pt x="34" y="211"/>
                    <a:pt x="35" y="205"/>
                    <a:pt x="35" y="200"/>
                  </a:cubicBezTo>
                  <a:cubicBezTo>
                    <a:pt x="24" y="211"/>
                    <a:pt x="12" y="223"/>
                    <a:pt x="0" y="235"/>
                  </a:cubicBezTo>
                  <a:cubicBezTo>
                    <a:pt x="0" y="240"/>
                    <a:pt x="0" y="245"/>
                    <a:pt x="0" y="250"/>
                  </a:cubicBezTo>
                  <a:cubicBezTo>
                    <a:pt x="11" y="239"/>
                    <a:pt x="22" y="228"/>
                    <a:pt x="34" y="216"/>
                  </a:cubicBezTo>
                  <a:close/>
                  <a:moveTo>
                    <a:pt x="48" y="344"/>
                  </a:moveTo>
                  <a:cubicBezTo>
                    <a:pt x="39" y="354"/>
                    <a:pt x="30" y="362"/>
                    <a:pt x="23" y="370"/>
                  </a:cubicBezTo>
                  <a:cubicBezTo>
                    <a:pt x="25" y="372"/>
                    <a:pt x="28" y="374"/>
                    <a:pt x="31" y="376"/>
                  </a:cubicBezTo>
                  <a:cubicBezTo>
                    <a:pt x="37" y="370"/>
                    <a:pt x="44" y="363"/>
                    <a:pt x="52" y="355"/>
                  </a:cubicBezTo>
                  <a:cubicBezTo>
                    <a:pt x="50" y="352"/>
                    <a:pt x="49" y="348"/>
                    <a:pt x="48" y="344"/>
                  </a:cubicBezTo>
                  <a:close/>
                  <a:moveTo>
                    <a:pt x="48" y="344"/>
                  </a:moveTo>
                  <a:cubicBezTo>
                    <a:pt x="47" y="341"/>
                    <a:pt x="46" y="337"/>
                    <a:pt x="45" y="333"/>
                  </a:cubicBezTo>
                  <a:cubicBezTo>
                    <a:pt x="35" y="343"/>
                    <a:pt x="25" y="353"/>
                    <a:pt x="17" y="361"/>
                  </a:cubicBezTo>
                  <a:cubicBezTo>
                    <a:pt x="18" y="363"/>
                    <a:pt x="19" y="365"/>
                    <a:pt x="20" y="367"/>
                  </a:cubicBezTo>
                  <a:cubicBezTo>
                    <a:pt x="21" y="368"/>
                    <a:pt x="22" y="369"/>
                    <a:pt x="23" y="370"/>
                  </a:cubicBezTo>
                  <a:cubicBezTo>
                    <a:pt x="30" y="362"/>
                    <a:pt x="39" y="354"/>
                    <a:pt x="48" y="344"/>
                  </a:cubicBezTo>
                  <a:close/>
                  <a:moveTo>
                    <a:pt x="42" y="321"/>
                  </a:moveTo>
                  <a:cubicBezTo>
                    <a:pt x="31" y="331"/>
                    <a:pt x="21" y="341"/>
                    <a:pt x="12" y="349"/>
                  </a:cubicBezTo>
                  <a:cubicBezTo>
                    <a:pt x="14" y="354"/>
                    <a:pt x="15" y="358"/>
                    <a:pt x="17" y="361"/>
                  </a:cubicBezTo>
                  <a:cubicBezTo>
                    <a:pt x="25" y="353"/>
                    <a:pt x="35" y="343"/>
                    <a:pt x="45" y="333"/>
                  </a:cubicBezTo>
                  <a:cubicBezTo>
                    <a:pt x="44" y="329"/>
                    <a:pt x="43" y="325"/>
                    <a:pt x="42" y="321"/>
                  </a:cubicBezTo>
                  <a:close/>
                  <a:moveTo>
                    <a:pt x="50" y="376"/>
                  </a:moveTo>
                  <a:cubicBezTo>
                    <a:pt x="53" y="375"/>
                    <a:pt x="55" y="372"/>
                    <a:pt x="57" y="370"/>
                  </a:cubicBezTo>
                  <a:cubicBezTo>
                    <a:pt x="56" y="368"/>
                    <a:pt x="56" y="367"/>
                    <a:pt x="55" y="365"/>
                  </a:cubicBezTo>
                  <a:cubicBezTo>
                    <a:pt x="50" y="370"/>
                    <a:pt x="46" y="374"/>
                    <a:pt x="41" y="378"/>
                  </a:cubicBezTo>
                  <a:cubicBezTo>
                    <a:pt x="44" y="378"/>
                    <a:pt x="47" y="378"/>
                    <a:pt x="50" y="376"/>
                  </a:cubicBezTo>
                  <a:close/>
                  <a:moveTo>
                    <a:pt x="52" y="355"/>
                  </a:moveTo>
                  <a:cubicBezTo>
                    <a:pt x="44" y="363"/>
                    <a:pt x="37" y="370"/>
                    <a:pt x="31" y="376"/>
                  </a:cubicBezTo>
                  <a:cubicBezTo>
                    <a:pt x="34" y="377"/>
                    <a:pt x="38" y="378"/>
                    <a:pt x="41" y="378"/>
                  </a:cubicBezTo>
                  <a:cubicBezTo>
                    <a:pt x="46" y="374"/>
                    <a:pt x="50" y="370"/>
                    <a:pt x="55" y="365"/>
                  </a:cubicBezTo>
                  <a:cubicBezTo>
                    <a:pt x="54" y="362"/>
                    <a:pt x="53" y="359"/>
                    <a:pt x="52" y="355"/>
                  </a:cubicBezTo>
                  <a:close/>
                  <a:moveTo>
                    <a:pt x="40" y="311"/>
                  </a:moveTo>
                  <a:cubicBezTo>
                    <a:pt x="29" y="322"/>
                    <a:pt x="20" y="331"/>
                    <a:pt x="11" y="341"/>
                  </a:cubicBezTo>
                  <a:cubicBezTo>
                    <a:pt x="11" y="344"/>
                    <a:pt x="12" y="347"/>
                    <a:pt x="12" y="349"/>
                  </a:cubicBezTo>
                  <a:cubicBezTo>
                    <a:pt x="21" y="341"/>
                    <a:pt x="31" y="331"/>
                    <a:pt x="42" y="321"/>
                  </a:cubicBezTo>
                  <a:cubicBezTo>
                    <a:pt x="41" y="317"/>
                    <a:pt x="40" y="314"/>
                    <a:pt x="40" y="311"/>
                  </a:cubicBezTo>
                  <a:close/>
                  <a:moveTo>
                    <a:pt x="34" y="273"/>
                  </a:moveTo>
                  <a:cubicBezTo>
                    <a:pt x="24" y="283"/>
                    <a:pt x="14" y="293"/>
                    <a:pt x="5" y="302"/>
                  </a:cubicBezTo>
                  <a:cubicBezTo>
                    <a:pt x="5" y="306"/>
                    <a:pt x="6" y="310"/>
                    <a:pt x="7" y="315"/>
                  </a:cubicBezTo>
                  <a:cubicBezTo>
                    <a:pt x="16" y="305"/>
                    <a:pt x="25" y="296"/>
                    <a:pt x="35" y="286"/>
                  </a:cubicBezTo>
                  <a:cubicBezTo>
                    <a:pt x="35" y="281"/>
                    <a:pt x="34" y="277"/>
                    <a:pt x="34" y="273"/>
                  </a:cubicBezTo>
                  <a:close/>
                  <a:moveTo>
                    <a:pt x="37" y="298"/>
                  </a:moveTo>
                  <a:cubicBezTo>
                    <a:pt x="27" y="308"/>
                    <a:pt x="17" y="318"/>
                    <a:pt x="8" y="327"/>
                  </a:cubicBezTo>
                  <a:cubicBezTo>
                    <a:pt x="9" y="330"/>
                    <a:pt x="9" y="332"/>
                    <a:pt x="10" y="335"/>
                  </a:cubicBezTo>
                  <a:cubicBezTo>
                    <a:pt x="10" y="337"/>
                    <a:pt x="10" y="339"/>
                    <a:pt x="11" y="341"/>
                  </a:cubicBezTo>
                  <a:cubicBezTo>
                    <a:pt x="20" y="331"/>
                    <a:pt x="29" y="322"/>
                    <a:pt x="40" y="311"/>
                  </a:cubicBezTo>
                  <a:cubicBezTo>
                    <a:pt x="39" y="307"/>
                    <a:pt x="38" y="303"/>
                    <a:pt x="37" y="298"/>
                  </a:cubicBezTo>
                  <a:close/>
                  <a:moveTo>
                    <a:pt x="33" y="259"/>
                  </a:moveTo>
                  <a:cubicBezTo>
                    <a:pt x="23" y="269"/>
                    <a:pt x="13" y="279"/>
                    <a:pt x="3" y="289"/>
                  </a:cubicBezTo>
                  <a:cubicBezTo>
                    <a:pt x="4" y="293"/>
                    <a:pt x="4" y="298"/>
                    <a:pt x="5" y="302"/>
                  </a:cubicBezTo>
                  <a:cubicBezTo>
                    <a:pt x="14" y="293"/>
                    <a:pt x="24" y="283"/>
                    <a:pt x="34" y="273"/>
                  </a:cubicBezTo>
                  <a:cubicBezTo>
                    <a:pt x="34" y="268"/>
                    <a:pt x="33" y="264"/>
                    <a:pt x="33" y="259"/>
                  </a:cubicBezTo>
                  <a:close/>
                  <a:moveTo>
                    <a:pt x="33" y="244"/>
                  </a:moveTo>
                  <a:cubicBezTo>
                    <a:pt x="22" y="255"/>
                    <a:pt x="12" y="265"/>
                    <a:pt x="2" y="275"/>
                  </a:cubicBezTo>
                  <a:cubicBezTo>
                    <a:pt x="2" y="280"/>
                    <a:pt x="3" y="284"/>
                    <a:pt x="3" y="289"/>
                  </a:cubicBezTo>
                  <a:cubicBezTo>
                    <a:pt x="13" y="279"/>
                    <a:pt x="23" y="269"/>
                    <a:pt x="33" y="259"/>
                  </a:cubicBezTo>
                  <a:cubicBezTo>
                    <a:pt x="33" y="254"/>
                    <a:pt x="33" y="249"/>
                    <a:pt x="33" y="244"/>
                  </a:cubicBezTo>
                  <a:close/>
                  <a:moveTo>
                    <a:pt x="35" y="286"/>
                  </a:moveTo>
                  <a:cubicBezTo>
                    <a:pt x="25" y="296"/>
                    <a:pt x="16" y="305"/>
                    <a:pt x="7" y="315"/>
                  </a:cubicBezTo>
                  <a:cubicBezTo>
                    <a:pt x="7" y="319"/>
                    <a:pt x="8" y="323"/>
                    <a:pt x="8" y="327"/>
                  </a:cubicBezTo>
                  <a:cubicBezTo>
                    <a:pt x="17" y="318"/>
                    <a:pt x="27" y="308"/>
                    <a:pt x="37" y="298"/>
                  </a:cubicBezTo>
                  <a:cubicBezTo>
                    <a:pt x="36" y="294"/>
                    <a:pt x="36" y="290"/>
                    <a:pt x="35" y="286"/>
                  </a:cubicBezTo>
                  <a:close/>
                  <a:moveTo>
                    <a:pt x="33" y="232"/>
                  </a:moveTo>
                  <a:cubicBezTo>
                    <a:pt x="22" y="243"/>
                    <a:pt x="11" y="254"/>
                    <a:pt x="1" y="264"/>
                  </a:cubicBezTo>
                  <a:cubicBezTo>
                    <a:pt x="1" y="268"/>
                    <a:pt x="2" y="271"/>
                    <a:pt x="2" y="275"/>
                  </a:cubicBezTo>
                  <a:cubicBezTo>
                    <a:pt x="12" y="265"/>
                    <a:pt x="22" y="255"/>
                    <a:pt x="33" y="244"/>
                  </a:cubicBezTo>
                  <a:cubicBezTo>
                    <a:pt x="33" y="240"/>
                    <a:pt x="33" y="236"/>
                    <a:pt x="33" y="232"/>
                  </a:cubicBezTo>
                  <a:close/>
                </a:path>
              </a:pathLst>
            </a:custGeom>
            <a:noFill/>
            <a:ln cap="rnd" cmpd="sng" w="1587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2741613" y="2841625"/>
              <a:ext cx="498475" cy="1452563"/>
            </a:xfrm>
            <a:custGeom>
              <a:rect b="b" l="l" r="r" t="t"/>
              <a:pathLst>
                <a:path extrusionOk="0" h="381" w="131">
                  <a:moveTo>
                    <a:pt x="130" y="0"/>
                  </a:moveTo>
                  <a:cubicBezTo>
                    <a:pt x="80" y="39"/>
                    <a:pt x="37" y="90"/>
                    <a:pt x="18" y="152"/>
                  </a:cubicBezTo>
                  <a:cubicBezTo>
                    <a:pt x="0" y="211"/>
                    <a:pt x="7" y="274"/>
                    <a:pt x="17" y="335"/>
                  </a:cubicBezTo>
                  <a:cubicBezTo>
                    <a:pt x="18" y="346"/>
                    <a:pt x="21" y="358"/>
                    <a:pt x="27" y="367"/>
                  </a:cubicBezTo>
                  <a:cubicBezTo>
                    <a:pt x="34" y="376"/>
                    <a:pt x="47" y="381"/>
                    <a:pt x="57" y="376"/>
                  </a:cubicBezTo>
                  <a:cubicBezTo>
                    <a:pt x="60" y="375"/>
                    <a:pt x="62" y="372"/>
                    <a:pt x="64" y="370"/>
                  </a:cubicBezTo>
                  <a:cubicBezTo>
                    <a:pt x="40" y="310"/>
                    <a:pt x="34" y="244"/>
                    <a:pt x="45" y="181"/>
                  </a:cubicBezTo>
                  <a:cubicBezTo>
                    <a:pt x="57" y="118"/>
                    <a:pt x="87" y="57"/>
                    <a:pt x="130" y="10"/>
                  </a:cubicBezTo>
                  <a:cubicBezTo>
                    <a:pt x="131" y="11"/>
                    <a:pt x="131" y="13"/>
                    <a:pt x="13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1" y="9"/>
                    <a:pt x="130" y="5"/>
                    <a:pt x="130" y="0"/>
                  </a:cubicBezTo>
                  <a:close/>
                </a:path>
              </a:pathLst>
            </a:custGeom>
            <a:noFill/>
            <a:ln cap="rnd" cmpd="sng" w="30150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4413250" y="2876550"/>
              <a:ext cx="604838" cy="1390650"/>
            </a:xfrm>
            <a:custGeom>
              <a:rect b="b" l="l" r="r" t="t"/>
              <a:pathLst>
                <a:path extrusionOk="0" h="365" w="159">
                  <a:moveTo>
                    <a:pt x="154" y="191"/>
                  </a:moveTo>
                  <a:cubicBezTo>
                    <a:pt x="150" y="132"/>
                    <a:pt x="130" y="74"/>
                    <a:pt x="93" y="28"/>
                  </a:cubicBezTo>
                  <a:cubicBezTo>
                    <a:pt x="84" y="17"/>
                    <a:pt x="74" y="7"/>
                    <a:pt x="62" y="0"/>
                  </a:cubicBezTo>
                  <a:cubicBezTo>
                    <a:pt x="61" y="37"/>
                    <a:pt x="60" y="69"/>
                    <a:pt x="52" y="109"/>
                  </a:cubicBezTo>
                  <a:cubicBezTo>
                    <a:pt x="47" y="135"/>
                    <a:pt x="41" y="161"/>
                    <a:pt x="34" y="187"/>
                  </a:cubicBezTo>
                  <a:cubicBezTo>
                    <a:pt x="30" y="200"/>
                    <a:pt x="26" y="213"/>
                    <a:pt x="22" y="226"/>
                  </a:cubicBezTo>
                  <a:cubicBezTo>
                    <a:pt x="21" y="229"/>
                    <a:pt x="5" y="270"/>
                    <a:pt x="0" y="275"/>
                  </a:cubicBezTo>
                  <a:cubicBezTo>
                    <a:pt x="2" y="277"/>
                    <a:pt x="5" y="279"/>
                    <a:pt x="7" y="281"/>
                  </a:cubicBezTo>
                  <a:cubicBezTo>
                    <a:pt x="49" y="310"/>
                    <a:pt x="89" y="340"/>
                    <a:pt x="133" y="365"/>
                  </a:cubicBezTo>
                  <a:cubicBezTo>
                    <a:pt x="150" y="309"/>
                    <a:pt x="159" y="250"/>
                    <a:pt x="154" y="191"/>
                  </a:cubicBezTo>
                  <a:close/>
                </a:path>
              </a:pathLst>
            </a:custGeom>
            <a:noFill/>
            <a:ln cap="rnd" cmpd="sng" w="30150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648200" y="2819400"/>
              <a:ext cx="495300" cy="1470025"/>
            </a:xfrm>
            <a:custGeom>
              <a:rect b="b" l="l" r="r" t="t"/>
              <a:pathLst>
                <a:path extrusionOk="0" h="386" w="130">
                  <a:moveTo>
                    <a:pt x="129" y="241"/>
                  </a:moveTo>
                  <a:cubicBezTo>
                    <a:pt x="126" y="147"/>
                    <a:pt x="77" y="56"/>
                    <a:pt x="1" y="0"/>
                  </a:cubicBezTo>
                  <a:cubicBezTo>
                    <a:pt x="1" y="5"/>
                    <a:pt x="1" y="10"/>
                    <a:pt x="0" y="15"/>
                  </a:cubicBezTo>
                  <a:cubicBezTo>
                    <a:pt x="12" y="22"/>
                    <a:pt x="22" y="32"/>
                    <a:pt x="31" y="43"/>
                  </a:cubicBezTo>
                  <a:cubicBezTo>
                    <a:pt x="68" y="89"/>
                    <a:pt x="88" y="147"/>
                    <a:pt x="92" y="206"/>
                  </a:cubicBezTo>
                  <a:cubicBezTo>
                    <a:pt x="97" y="264"/>
                    <a:pt x="88" y="324"/>
                    <a:pt x="71" y="380"/>
                  </a:cubicBezTo>
                  <a:cubicBezTo>
                    <a:pt x="78" y="385"/>
                    <a:pt x="88" y="386"/>
                    <a:pt x="96" y="383"/>
                  </a:cubicBezTo>
                  <a:cubicBezTo>
                    <a:pt x="111" y="378"/>
                    <a:pt x="116" y="360"/>
                    <a:pt x="119" y="344"/>
                  </a:cubicBezTo>
                  <a:cubicBezTo>
                    <a:pt x="125" y="310"/>
                    <a:pt x="130" y="276"/>
                    <a:pt x="129" y="241"/>
                  </a:cubicBezTo>
                  <a:close/>
                </a:path>
              </a:pathLst>
            </a:custGeom>
            <a:noFill/>
            <a:ln cap="rnd" cmpd="sng" w="30150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3529013" y="1912938"/>
              <a:ext cx="822325" cy="822325"/>
            </a:xfrm>
            <a:custGeom>
              <a:rect b="b" l="l" r="r" t="t"/>
              <a:pathLst>
                <a:path extrusionOk="0" h="216" w="216">
                  <a:moveTo>
                    <a:pt x="179" y="40"/>
                  </a:moveTo>
                  <a:cubicBezTo>
                    <a:pt x="141" y="0"/>
                    <a:pt x="77" y="7"/>
                    <a:pt x="39" y="44"/>
                  </a:cubicBezTo>
                  <a:cubicBezTo>
                    <a:pt x="0" y="81"/>
                    <a:pt x="14" y="146"/>
                    <a:pt x="50" y="180"/>
                  </a:cubicBezTo>
                  <a:cubicBezTo>
                    <a:pt x="87" y="216"/>
                    <a:pt x="153" y="208"/>
                    <a:pt x="185" y="170"/>
                  </a:cubicBezTo>
                  <a:cubicBezTo>
                    <a:pt x="216" y="131"/>
                    <a:pt x="214" y="75"/>
                    <a:pt x="179" y="40"/>
                  </a:cubicBezTo>
                  <a:close/>
                </a:path>
              </a:pathLst>
            </a:custGeom>
            <a:noFill/>
            <a:ln cap="rnd" cmpd="sng" w="30150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3863975" y="2835275"/>
              <a:ext cx="149225" cy="1435100"/>
            </a:xfrm>
            <a:custGeom>
              <a:rect b="b" l="l" r="r" t="t"/>
              <a:pathLst>
                <a:path extrusionOk="0" h="377" w="39">
                  <a:moveTo>
                    <a:pt x="29" y="13"/>
                  </a:moveTo>
                  <a:cubicBezTo>
                    <a:pt x="29" y="8"/>
                    <a:pt x="28" y="1"/>
                    <a:pt x="23" y="0"/>
                  </a:cubicBezTo>
                  <a:cubicBezTo>
                    <a:pt x="20" y="0"/>
                    <a:pt x="17" y="2"/>
                    <a:pt x="15" y="5"/>
                  </a:cubicBezTo>
                  <a:cubicBezTo>
                    <a:pt x="14" y="8"/>
                    <a:pt x="14" y="11"/>
                    <a:pt x="14" y="14"/>
                  </a:cubicBezTo>
                  <a:cubicBezTo>
                    <a:pt x="9" y="123"/>
                    <a:pt x="5" y="231"/>
                    <a:pt x="1" y="340"/>
                  </a:cubicBezTo>
                  <a:cubicBezTo>
                    <a:pt x="0" y="348"/>
                    <a:pt x="0" y="356"/>
                    <a:pt x="3" y="363"/>
                  </a:cubicBezTo>
                  <a:cubicBezTo>
                    <a:pt x="6" y="371"/>
                    <a:pt x="13" y="377"/>
                    <a:pt x="20" y="377"/>
                  </a:cubicBezTo>
                  <a:cubicBezTo>
                    <a:pt x="28" y="376"/>
                    <a:pt x="34" y="370"/>
                    <a:pt x="37" y="363"/>
                  </a:cubicBezTo>
                  <a:cubicBezTo>
                    <a:pt x="39" y="356"/>
                    <a:pt x="39" y="349"/>
                    <a:pt x="39" y="341"/>
                  </a:cubicBezTo>
                  <a:cubicBezTo>
                    <a:pt x="36" y="232"/>
                    <a:pt x="32" y="122"/>
                    <a:pt x="29" y="13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30150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cxnSp>
          <p:nvCxnSpPr>
            <p:cNvPr id="367" name="Google Shape;367;p28"/>
            <p:cNvCxnSpPr/>
            <p:nvPr/>
          </p:nvCxnSpPr>
          <p:spPr>
            <a:xfrm flipH="1">
              <a:off x="3425963" y="1611313"/>
              <a:ext cx="7800" cy="68400"/>
            </a:xfrm>
            <a:prstGeom prst="straightConnector1">
              <a:avLst/>
            </a:prstGeom>
            <a:noFill/>
            <a:ln cap="rnd" cmpd="sng" w="30150">
              <a:solidFill>
                <a:srgbClr val="31303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8" name="Google Shape;368;p28"/>
            <p:cNvCxnSpPr/>
            <p:nvPr/>
          </p:nvCxnSpPr>
          <p:spPr>
            <a:xfrm>
              <a:off x="4454525" y="1600200"/>
              <a:ext cx="15900" cy="68400"/>
            </a:xfrm>
            <a:prstGeom prst="straightConnector1">
              <a:avLst/>
            </a:prstGeom>
            <a:noFill/>
            <a:ln cap="rnd" cmpd="sng" w="30150">
              <a:solidFill>
                <a:srgbClr val="31303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9" name="Google Shape;369;p28"/>
            <p:cNvSpPr/>
            <p:nvPr/>
          </p:nvSpPr>
          <p:spPr>
            <a:xfrm>
              <a:off x="3863975" y="2835275"/>
              <a:ext cx="149225" cy="1435100"/>
            </a:xfrm>
            <a:custGeom>
              <a:rect b="b" l="l" r="r" t="t"/>
              <a:pathLst>
                <a:path extrusionOk="0" h="377" w="39">
                  <a:moveTo>
                    <a:pt x="32" y="115"/>
                  </a:moveTo>
                  <a:cubicBezTo>
                    <a:pt x="25" y="122"/>
                    <a:pt x="17" y="130"/>
                    <a:pt x="9" y="138"/>
                  </a:cubicBezTo>
                  <a:cubicBezTo>
                    <a:pt x="9" y="133"/>
                    <a:pt x="9" y="128"/>
                    <a:pt x="9" y="123"/>
                  </a:cubicBezTo>
                  <a:cubicBezTo>
                    <a:pt x="17" y="116"/>
                    <a:pt x="24" y="108"/>
                    <a:pt x="32" y="101"/>
                  </a:cubicBezTo>
                  <a:cubicBezTo>
                    <a:pt x="32" y="105"/>
                    <a:pt x="32" y="110"/>
                    <a:pt x="32" y="115"/>
                  </a:cubicBezTo>
                  <a:close/>
                  <a:moveTo>
                    <a:pt x="31" y="74"/>
                  </a:moveTo>
                  <a:cubicBezTo>
                    <a:pt x="24" y="80"/>
                    <a:pt x="17" y="87"/>
                    <a:pt x="10" y="95"/>
                  </a:cubicBezTo>
                  <a:cubicBezTo>
                    <a:pt x="10" y="100"/>
                    <a:pt x="10" y="105"/>
                    <a:pt x="10" y="110"/>
                  </a:cubicBezTo>
                  <a:cubicBezTo>
                    <a:pt x="17" y="102"/>
                    <a:pt x="24" y="95"/>
                    <a:pt x="31" y="88"/>
                  </a:cubicBezTo>
                  <a:cubicBezTo>
                    <a:pt x="31" y="83"/>
                    <a:pt x="31" y="78"/>
                    <a:pt x="31" y="74"/>
                  </a:cubicBezTo>
                  <a:close/>
                  <a:moveTo>
                    <a:pt x="31" y="88"/>
                  </a:moveTo>
                  <a:cubicBezTo>
                    <a:pt x="24" y="95"/>
                    <a:pt x="17" y="102"/>
                    <a:pt x="10" y="110"/>
                  </a:cubicBezTo>
                  <a:cubicBezTo>
                    <a:pt x="10" y="114"/>
                    <a:pt x="9" y="119"/>
                    <a:pt x="9" y="123"/>
                  </a:cubicBezTo>
                  <a:cubicBezTo>
                    <a:pt x="17" y="116"/>
                    <a:pt x="24" y="108"/>
                    <a:pt x="32" y="101"/>
                  </a:cubicBezTo>
                  <a:cubicBezTo>
                    <a:pt x="32" y="97"/>
                    <a:pt x="32" y="92"/>
                    <a:pt x="31" y="88"/>
                  </a:cubicBezTo>
                  <a:close/>
                  <a:moveTo>
                    <a:pt x="32" y="115"/>
                  </a:moveTo>
                  <a:cubicBezTo>
                    <a:pt x="25" y="122"/>
                    <a:pt x="17" y="130"/>
                    <a:pt x="9" y="138"/>
                  </a:cubicBezTo>
                  <a:cubicBezTo>
                    <a:pt x="8" y="144"/>
                    <a:pt x="8" y="149"/>
                    <a:pt x="8" y="154"/>
                  </a:cubicBezTo>
                  <a:cubicBezTo>
                    <a:pt x="16" y="146"/>
                    <a:pt x="25" y="137"/>
                    <a:pt x="33" y="129"/>
                  </a:cubicBezTo>
                  <a:cubicBezTo>
                    <a:pt x="33" y="124"/>
                    <a:pt x="32" y="119"/>
                    <a:pt x="32" y="115"/>
                  </a:cubicBezTo>
                  <a:close/>
                  <a:moveTo>
                    <a:pt x="33" y="142"/>
                  </a:moveTo>
                  <a:cubicBezTo>
                    <a:pt x="25" y="151"/>
                    <a:pt x="16" y="160"/>
                    <a:pt x="7" y="168"/>
                  </a:cubicBezTo>
                  <a:cubicBezTo>
                    <a:pt x="7" y="174"/>
                    <a:pt x="7" y="179"/>
                    <a:pt x="7" y="184"/>
                  </a:cubicBezTo>
                  <a:cubicBezTo>
                    <a:pt x="16" y="175"/>
                    <a:pt x="25" y="166"/>
                    <a:pt x="33" y="157"/>
                  </a:cubicBezTo>
                  <a:cubicBezTo>
                    <a:pt x="33" y="152"/>
                    <a:pt x="33" y="147"/>
                    <a:pt x="33" y="142"/>
                  </a:cubicBezTo>
                  <a:close/>
                  <a:moveTo>
                    <a:pt x="33" y="129"/>
                  </a:moveTo>
                  <a:cubicBezTo>
                    <a:pt x="25" y="137"/>
                    <a:pt x="16" y="146"/>
                    <a:pt x="8" y="154"/>
                  </a:cubicBezTo>
                  <a:cubicBezTo>
                    <a:pt x="8" y="159"/>
                    <a:pt x="8" y="163"/>
                    <a:pt x="7" y="168"/>
                  </a:cubicBezTo>
                  <a:cubicBezTo>
                    <a:pt x="16" y="160"/>
                    <a:pt x="25" y="151"/>
                    <a:pt x="33" y="142"/>
                  </a:cubicBezTo>
                  <a:cubicBezTo>
                    <a:pt x="33" y="138"/>
                    <a:pt x="33" y="134"/>
                    <a:pt x="33" y="129"/>
                  </a:cubicBezTo>
                  <a:close/>
                  <a:moveTo>
                    <a:pt x="29" y="13"/>
                  </a:moveTo>
                  <a:cubicBezTo>
                    <a:pt x="29" y="10"/>
                    <a:pt x="29" y="8"/>
                    <a:pt x="28" y="5"/>
                  </a:cubicBezTo>
                  <a:cubicBezTo>
                    <a:pt x="24" y="10"/>
                    <a:pt x="19" y="15"/>
                    <a:pt x="13" y="20"/>
                  </a:cubicBezTo>
                  <a:cubicBezTo>
                    <a:pt x="13" y="25"/>
                    <a:pt x="13" y="29"/>
                    <a:pt x="13" y="34"/>
                  </a:cubicBezTo>
                  <a:cubicBezTo>
                    <a:pt x="19" y="28"/>
                    <a:pt x="24" y="23"/>
                    <a:pt x="29" y="18"/>
                  </a:cubicBezTo>
                  <a:cubicBezTo>
                    <a:pt x="29" y="16"/>
                    <a:pt x="29" y="14"/>
                    <a:pt x="29" y="13"/>
                  </a:cubicBezTo>
                  <a:close/>
                  <a:moveTo>
                    <a:pt x="33" y="157"/>
                  </a:moveTo>
                  <a:cubicBezTo>
                    <a:pt x="25" y="166"/>
                    <a:pt x="16" y="175"/>
                    <a:pt x="7" y="184"/>
                  </a:cubicBezTo>
                  <a:cubicBezTo>
                    <a:pt x="7" y="189"/>
                    <a:pt x="6" y="194"/>
                    <a:pt x="6" y="199"/>
                  </a:cubicBezTo>
                  <a:cubicBezTo>
                    <a:pt x="15" y="190"/>
                    <a:pt x="25" y="181"/>
                    <a:pt x="34" y="171"/>
                  </a:cubicBezTo>
                  <a:cubicBezTo>
                    <a:pt x="34" y="167"/>
                    <a:pt x="34" y="162"/>
                    <a:pt x="33" y="157"/>
                  </a:cubicBezTo>
                  <a:close/>
                  <a:moveTo>
                    <a:pt x="23" y="0"/>
                  </a:moveTo>
                  <a:cubicBezTo>
                    <a:pt x="20" y="0"/>
                    <a:pt x="17" y="2"/>
                    <a:pt x="15" y="5"/>
                  </a:cubicBezTo>
                  <a:cubicBezTo>
                    <a:pt x="14" y="8"/>
                    <a:pt x="14" y="11"/>
                    <a:pt x="14" y="14"/>
                  </a:cubicBezTo>
                  <a:cubicBezTo>
                    <a:pt x="14" y="16"/>
                    <a:pt x="13" y="18"/>
                    <a:pt x="13" y="20"/>
                  </a:cubicBezTo>
                  <a:cubicBezTo>
                    <a:pt x="19" y="15"/>
                    <a:pt x="24" y="10"/>
                    <a:pt x="28" y="5"/>
                  </a:cubicBezTo>
                  <a:cubicBezTo>
                    <a:pt x="27" y="3"/>
                    <a:pt x="25" y="1"/>
                    <a:pt x="23" y="0"/>
                  </a:cubicBezTo>
                  <a:close/>
                  <a:moveTo>
                    <a:pt x="31" y="59"/>
                  </a:moveTo>
                  <a:cubicBezTo>
                    <a:pt x="24" y="65"/>
                    <a:pt x="18" y="72"/>
                    <a:pt x="11" y="79"/>
                  </a:cubicBezTo>
                  <a:cubicBezTo>
                    <a:pt x="11" y="84"/>
                    <a:pt x="11" y="89"/>
                    <a:pt x="10" y="95"/>
                  </a:cubicBezTo>
                  <a:cubicBezTo>
                    <a:pt x="17" y="87"/>
                    <a:pt x="24" y="80"/>
                    <a:pt x="31" y="74"/>
                  </a:cubicBezTo>
                  <a:cubicBezTo>
                    <a:pt x="31" y="69"/>
                    <a:pt x="31" y="64"/>
                    <a:pt x="31" y="59"/>
                  </a:cubicBezTo>
                  <a:close/>
                  <a:moveTo>
                    <a:pt x="29" y="18"/>
                  </a:moveTo>
                  <a:cubicBezTo>
                    <a:pt x="24" y="23"/>
                    <a:pt x="19" y="28"/>
                    <a:pt x="13" y="34"/>
                  </a:cubicBezTo>
                  <a:cubicBezTo>
                    <a:pt x="13" y="39"/>
                    <a:pt x="12" y="44"/>
                    <a:pt x="12" y="49"/>
                  </a:cubicBezTo>
                  <a:cubicBezTo>
                    <a:pt x="18" y="43"/>
                    <a:pt x="24" y="37"/>
                    <a:pt x="30" y="31"/>
                  </a:cubicBezTo>
                  <a:cubicBezTo>
                    <a:pt x="30" y="27"/>
                    <a:pt x="30" y="22"/>
                    <a:pt x="29" y="18"/>
                  </a:cubicBezTo>
                  <a:close/>
                  <a:moveTo>
                    <a:pt x="30" y="31"/>
                  </a:moveTo>
                  <a:cubicBezTo>
                    <a:pt x="24" y="37"/>
                    <a:pt x="18" y="43"/>
                    <a:pt x="12" y="49"/>
                  </a:cubicBezTo>
                  <a:cubicBezTo>
                    <a:pt x="12" y="54"/>
                    <a:pt x="12" y="60"/>
                    <a:pt x="12" y="65"/>
                  </a:cubicBezTo>
                  <a:cubicBezTo>
                    <a:pt x="18" y="58"/>
                    <a:pt x="24" y="52"/>
                    <a:pt x="30" y="46"/>
                  </a:cubicBezTo>
                  <a:cubicBezTo>
                    <a:pt x="30" y="41"/>
                    <a:pt x="30" y="36"/>
                    <a:pt x="30" y="31"/>
                  </a:cubicBezTo>
                  <a:close/>
                  <a:moveTo>
                    <a:pt x="30" y="46"/>
                  </a:moveTo>
                  <a:cubicBezTo>
                    <a:pt x="24" y="52"/>
                    <a:pt x="18" y="58"/>
                    <a:pt x="12" y="65"/>
                  </a:cubicBezTo>
                  <a:cubicBezTo>
                    <a:pt x="11" y="69"/>
                    <a:pt x="11" y="74"/>
                    <a:pt x="11" y="79"/>
                  </a:cubicBezTo>
                  <a:cubicBezTo>
                    <a:pt x="18" y="72"/>
                    <a:pt x="24" y="65"/>
                    <a:pt x="31" y="59"/>
                  </a:cubicBezTo>
                  <a:cubicBezTo>
                    <a:pt x="30" y="55"/>
                    <a:pt x="30" y="50"/>
                    <a:pt x="30" y="46"/>
                  </a:cubicBezTo>
                  <a:close/>
                  <a:moveTo>
                    <a:pt x="37" y="281"/>
                  </a:moveTo>
                  <a:cubicBezTo>
                    <a:pt x="25" y="294"/>
                    <a:pt x="13" y="306"/>
                    <a:pt x="1" y="317"/>
                  </a:cubicBezTo>
                  <a:cubicBezTo>
                    <a:pt x="1" y="322"/>
                    <a:pt x="1" y="327"/>
                    <a:pt x="1" y="332"/>
                  </a:cubicBezTo>
                  <a:cubicBezTo>
                    <a:pt x="12" y="321"/>
                    <a:pt x="25" y="309"/>
                    <a:pt x="38" y="296"/>
                  </a:cubicBezTo>
                  <a:cubicBezTo>
                    <a:pt x="37" y="291"/>
                    <a:pt x="37" y="286"/>
                    <a:pt x="37" y="281"/>
                  </a:cubicBezTo>
                  <a:close/>
                  <a:moveTo>
                    <a:pt x="38" y="323"/>
                  </a:moveTo>
                  <a:cubicBezTo>
                    <a:pt x="25" y="337"/>
                    <a:pt x="12" y="349"/>
                    <a:pt x="2" y="359"/>
                  </a:cubicBezTo>
                  <a:cubicBezTo>
                    <a:pt x="2" y="361"/>
                    <a:pt x="2" y="362"/>
                    <a:pt x="3" y="363"/>
                  </a:cubicBezTo>
                  <a:cubicBezTo>
                    <a:pt x="4" y="366"/>
                    <a:pt x="5" y="368"/>
                    <a:pt x="7" y="371"/>
                  </a:cubicBezTo>
                  <a:cubicBezTo>
                    <a:pt x="16" y="361"/>
                    <a:pt x="27" y="351"/>
                    <a:pt x="39" y="339"/>
                  </a:cubicBezTo>
                  <a:cubicBezTo>
                    <a:pt x="39" y="334"/>
                    <a:pt x="39" y="328"/>
                    <a:pt x="38" y="323"/>
                  </a:cubicBezTo>
                  <a:close/>
                  <a:moveTo>
                    <a:pt x="38" y="310"/>
                  </a:moveTo>
                  <a:cubicBezTo>
                    <a:pt x="24" y="323"/>
                    <a:pt x="12" y="336"/>
                    <a:pt x="0" y="348"/>
                  </a:cubicBezTo>
                  <a:cubicBezTo>
                    <a:pt x="0" y="352"/>
                    <a:pt x="1" y="356"/>
                    <a:pt x="2" y="359"/>
                  </a:cubicBezTo>
                  <a:cubicBezTo>
                    <a:pt x="12" y="349"/>
                    <a:pt x="25" y="337"/>
                    <a:pt x="38" y="323"/>
                  </a:cubicBezTo>
                  <a:cubicBezTo>
                    <a:pt x="38" y="319"/>
                    <a:pt x="38" y="314"/>
                    <a:pt x="38" y="310"/>
                  </a:cubicBezTo>
                  <a:close/>
                  <a:moveTo>
                    <a:pt x="38" y="296"/>
                  </a:moveTo>
                  <a:cubicBezTo>
                    <a:pt x="25" y="309"/>
                    <a:pt x="12" y="321"/>
                    <a:pt x="1" y="332"/>
                  </a:cubicBezTo>
                  <a:cubicBezTo>
                    <a:pt x="1" y="335"/>
                    <a:pt x="1" y="337"/>
                    <a:pt x="1" y="340"/>
                  </a:cubicBezTo>
                  <a:cubicBezTo>
                    <a:pt x="0" y="342"/>
                    <a:pt x="0" y="345"/>
                    <a:pt x="0" y="348"/>
                  </a:cubicBezTo>
                  <a:cubicBezTo>
                    <a:pt x="12" y="336"/>
                    <a:pt x="24" y="323"/>
                    <a:pt x="38" y="310"/>
                  </a:cubicBezTo>
                  <a:cubicBezTo>
                    <a:pt x="38" y="305"/>
                    <a:pt x="38" y="300"/>
                    <a:pt x="38" y="296"/>
                  </a:cubicBezTo>
                  <a:close/>
                  <a:moveTo>
                    <a:pt x="37" y="363"/>
                  </a:moveTo>
                  <a:cubicBezTo>
                    <a:pt x="38" y="359"/>
                    <a:pt x="39" y="354"/>
                    <a:pt x="39" y="349"/>
                  </a:cubicBezTo>
                  <a:cubicBezTo>
                    <a:pt x="29" y="359"/>
                    <a:pt x="20" y="368"/>
                    <a:pt x="13" y="375"/>
                  </a:cubicBezTo>
                  <a:cubicBezTo>
                    <a:pt x="15" y="376"/>
                    <a:pt x="18" y="377"/>
                    <a:pt x="20" y="377"/>
                  </a:cubicBezTo>
                  <a:cubicBezTo>
                    <a:pt x="28" y="376"/>
                    <a:pt x="34" y="370"/>
                    <a:pt x="37" y="363"/>
                  </a:cubicBezTo>
                  <a:close/>
                  <a:moveTo>
                    <a:pt x="34" y="184"/>
                  </a:moveTo>
                  <a:cubicBezTo>
                    <a:pt x="34" y="180"/>
                    <a:pt x="34" y="176"/>
                    <a:pt x="34" y="171"/>
                  </a:cubicBezTo>
                  <a:cubicBezTo>
                    <a:pt x="25" y="181"/>
                    <a:pt x="15" y="190"/>
                    <a:pt x="6" y="199"/>
                  </a:cubicBezTo>
                  <a:cubicBezTo>
                    <a:pt x="6" y="204"/>
                    <a:pt x="6" y="208"/>
                    <a:pt x="6" y="212"/>
                  </a:cubicBezTo>
                  <a:cubicBezTo>
                    <a:pt x="15" y="203"/>
                    <a:pt x="25" y="193"/>
                    <a:pt x="34" y="184"/>
                  </a:cubicBezTo>
                  <a:close/>
                  <a:moveTo>
                    <a:pt x="39" y="341"/>
                  </a:moveTo>
                  <a:cubicBezTo>
                    <a:pt x="39" y="340"/>
                    <a:pt x="39" y="340"/>
                    <a:pt x="39" y="339"/>
                  </a:cubicBezTo>
                  <a:cubicBezTo>
                    <a:pt x="27" y="351"/>
                    <a:pt x="16" y="361"/>
                    <a:pt x="7" y="371"/>
                  </a:cubicBezTo>
                  <a:cubicBezTo>
                    <a:pt x="9" y="372"/>
                    <a:pt x="11" y="374"/>
                    <a:pt x="13" y="375"/>
                  </a:cubicBezTo>
                  <a:cubicBezTo>
                    <a:pt x="20" y="368"/>
                    <a:pt x="29" y="359"/>
                    <a:pt x="39" y="349"/>
                  </a:cubicBezTo>
                  <a:cubicBezTo>
                    <a:pt x="39" y="347"/>
                    <a:pt x="39" y="344"/>
                    <a:pt x="39" y="341"/>
                  </a:cubicBezTo>
                  <a:close/>
                  <a:moveTo>
                    <a:pt x="37" y="267"/>
                  </a:moveTo>
                  <a:cubicBezTo>
                    <a:pt x="25" y="279"/>
                    <a:pt x="13" y="290"/>
                    <a:pt x="2" y="301"/>
                  </a:cubicBezTo>
                  <a:cubicBezTo>
                    <a:pt x="2" y="307"/>
                    <a:pt x="2" y="312"/>
                    <a:pt x="1" y="317"/>
                  </a:cubicBezTo>
                  <a:cubicBezTo>
                    <a:pt x="13" y="306"/>
                    <a:pt x="25" y="294"/>
                    <a:pt x="37" y="281"/>
                  </a:cubicBezTo>
                  <a:cubicBezTo>
                    <a:pt x="37" y="277"/>
                    <a:pt x="37" y="272"/>
                    <a:pt x="37" y="267"/>
                  </a:cubicBezTo>
                  <a:close/>
                  <a:moveTo>
                    <a:pt x="36" y="255"/>
                  </a:moveTo>
                  <a:cubicBezTo>
                    <a:pt x="25" y="267"/>
                    <a:pt x="13" y="278"/>
                    <a:pt x="3" y="289"/>
                  </a:cubicBezTo>
                  <a:cubicBezTo>
                    <a:pt x="2" y="293"/>
                    <a:pt x="2" y="297"/>
                    <a:pt x="2" y="301"/>
                  </a:cubicBezTo>
                  <a:cubicBezTo>
                    <a:pt x="13" y="290"/>
                    <a:pt x="25" y="279"/>
                    <a:pt x="37" y="267"/>
                  </a:cubicBezTo>
                  <a:cubicBezTo>
                    <a:pt x="37" y="263"/>
                    <a:pt x="36" y="259"/>
                    <a:pt x="36" y="255"/>
                  </a:cubicBezTo>
                  <a:close/>
                  <a:moveTo>
                    <a:pt x="35" y="212"/>
                  </a:moveTo>
                  <a:cubicBezTo>
                    <a:pt x="25" y="223"/>
                    <a:pt x="15" y="233"/>
                    <a:pt x="4" y="243"/>
                  </a:cubicBezTo>
                  <a:cubicBezTo>
                    <a:pt x="4" y="248"/>
                    <a:pt x="4" y="253"/>
                    <a:pt x="4" y="258"/>
                  </a:cubicBezTo>
                  <a:cubicBezTo>
                    <a:pt x="14" y="247"/>
                    <a:pt x="25" y="237"/>
                    <a:pt x="35" y="226"/>
                  </a:cubicBezTo>
                  <a:cubicBezTo>
                    <a:pt x="35" y="221"/>
                    <a:pt x="35" y="217"/>
                    <a:pt x="35" y="212"/>
                  </a:cubicBezTo>
                  <a:close/>
                  <a:moveTo>
                    <a:pt x="34" y="184"/>
                  </a:moveTo>
                  <a:cubicBezTo>
                    <a:pt x="25" y="193"/>
                    <a:pt x="15" y="203"/>
                    <a:pt x="6" y="212"/>
                  </a:cubicBezTo>
                  <a:cubicBezTo>
                    <a:pt x="5" y="218"/>
                    <a:pt x="5" y="223"/>
                    <a:pt x="5" y="228"/>
                  </a:cubicBezTo>
                  <a:cubicBezTo>
                    <a:pt x="15" y="218"/>
                    <a:pt x="25" y="208"/>
                    <a:pt x="35" y="198"/>
                  </a:cubicBezTo>
                  <a:cubicBezTo>
                    <a:pt x="35" y="193"/>
                    <a:pt x="34" y="189"/>
                    <a:pt x="34" y="184"/>
                  </a:cubicBezTo>
                  <a:close/>
                  <a:moveTo>
                    <a:pt x="35" y="198"/>
                  </a:moveTo>
                  <a:cubicBezTo>
                    <a:pt x="25" y="208"/>
                    <a:pt x="15" y="218"/>
                    <a:pt x="5" y="228"/>
                  </a:cubicBezTo>
                  <a:cubicBezTo>
                    <a:pt x="5" y="233"/>
                    <a:pt x="5" y="238"/>
                    <a:pt x="4" y="243"/>
                  </a:cubicBezTo>
                  <a:cubicBezTo>
                    <a:pt x="15" y="233"/>
                    <a:pt x="25" y="223"/>
                    <a:pt x="35" y="212"/>
                  </a:cubicBezTo>
                  <a:cubicBezTo>
                    <a:pt x="35" y="208"/>
                    <a:pt x="35" y="203"/>
                    <a:pt x="35" y="198"/>
                  </a:cubicBezTo>
                  <a:close/>
                  <a:moveTo>
                    <a:pt x="36" y="240"/>
                  </a:moveTo>
                  <a:cubicBezTo>
                    <a:pt x="25" y="252"/>
                    <a:pt x="14" y="263"/>
                    <a:pt x="3" y="273"/>
                  </a:cubicBezTo>
                  <a:cubicBezTo>
                    <a:pt x="3" y="279"/>
                    <a:pt x="3" y="284"/>
                    <a:pt x="3" y="289"/>
                  </a:cubicBezTo>
                  <a:cubicBezTo>
                    <a:pt x="13" y="278"/>
                    <a:pt x="25" y="267"/>
                    <a:pt x="36" y="255"/>
                  </a:cubicBezTo>
                  <a:cubicBezTo>
                    <a:pt x="36" y="250"/>
                    <a:pt x="36" y="245"/>
                    <a:pt x="36" y="240"/>
                  </a:cubicBezTo>
                  <a:close/>
                  <a:moveTo>
                    <a:pt x="36" y="240"/>
                  </a:moveTo>
                  <a:cubicBezTo>
                    <a:pt x="36" y="236"/>
                    <a:pt x="36" y="231"/>
                    <a:pt x="35" y="226"/>
                  </a:cubicBezTo>
                  <a:cubicBezTo>
                    <a:pt x="25" y="237"/>
                    <a:pt x="14" y="247"/>
                    <a:pt x="4" y="258"/>
                  </a:cubicBezTo>
                  <a:cubicBezTo>
                    <a:pt x="4" y="263"/>
                    <a:pt x="3" y="268"/>
                    <a:pt x="3" y="273"/>
                  </a:cubicBezTo>
                  <a:cubicBezTo>
                    <a:pt x="14" y="263"/>
                    <a:pt x="25" y="252"/>
                    <a:pt x="36" y="240"/>
                  </a:cubicBezTo>
                  <a:close/>
                </a:path>
              </a:pathLst>
            </a:custGeom>
            <a:noFill/>
            <a:ln cap="rnd" cmpd="sng" w="1587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3586163" y="1965325"/>
              <a:ext cx="715963" cy="717550"/>
            </a:xfrm>
            <a:custGeom>
              <a:rect b="b" l="l" r="r" t="t"/>
              <a:pathLst>
                <a:path extrusionOk="0" h="188" w="188">
                  <a:moveTo>
                    <a:pt x="155" y="35"/>
                  </a:moveTo>
                  <a:cubicBezTo>
                    <a:pt x="122" y="0"/>
                    <a:pt x="67" y="6"/>
                    <a:pt x="34" y="38"/>
                  </a:cubicBezTo>
                  <a:cubicBezTo>
                    <a:pt x="0" y="70"/>
                    <a:pt x="12" y="127"/>
                    <a:pt x="43" y="157"/>
                  </a:cubicBezTo>
                  <a:cubicBezTo>
                    <a:pt x="75" y="188"/>
                    <a:pt x="132" y="181"/>
                    <a:pt x="160" y="147"/>
                  </a:cubicBezTo>
                  <a:cubicBezTo>
                    <a:pt x="188" y="114"/>
                    <a:pt x="185" y="65"/>
                    <a:pt x="155" y="35"/>
                  </a:cubicBezTo>
                  <a:close/>
                </a:path>
              </a:pathLst>
            </a:custGeom>
            <a:noFill/>
            <a:ln cap="rnd" cmpd="sng" w="222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371" name="Google Shape;371;p28"/>
          <p:cNvSpPr/>
          <p:nvPr/>
        </p:nvSpPr>
        <p:spPr>
          <a:xfrm>
            <a:off x="3729525" y="7778287"/>
            <a:ext cx="1336675" cy="1333500"/>
          </a:xfrm>
          <a:custGeom>
            <a:rect b="b" l="l" r="r" t="t"/>
            <a:pathLst>
              <a:path extrusionOk="0" h="350" w="351">
                <a:moveTo>
                  <a:pt x="291" y="64"/>
                </a:moveTo>
                <a:cubicBezTo>
                  <a:pt x="228" y="0"/>
                  <a:pt x="125" y="11"/>
                  <a:pt x="63" y="70"/>
                </a:cubicBezTo>
                <a:cubicBezTo>
                  <a:pt x="0" y="131"/>
                  <a:pt x="22" y="237"/>
                  <a:pt x="80" y="293"/>
                </a:cubicBezTo>
                <a:cubicBezTo>
                  <a:pt x="141" y="350"/>
                  <a:pt x="247" y="337"/>
                  <a:pt x="299" y="275"/>
                </a:cubicBezTo>
                <a:cubicBezTo>
                  <a:pt x="351" y="213"/>
                  <a:pt x="347" y="121"/>
                  <a:pt x="291" y="64"/>
                </a:cubicBezTo>
                <a:close/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2242037" y="8441862"/>
            <a:ext cx="1328737" cy="1303337"/>
          </a:xfrm>
          <a:custGeom>
            <a:rect b="b" l="l" r="r" t="t"/>
            <a:pathLst>
              <a:path extrusionOk="0" h="342" w="349">
                <a:moveTo>
                  <a:pt x="52" y="275"/>
                </a:moveTo>
                <a:cubicBezTo>
                  <a:pt x="101" y="338"/>
                  <a:pt x="206" y="342"/>
                  <a:pt x="268" y="296"/>
                </a:cubicBezTo>
                <a:cubicBezTo>
                  <a:pt x="330" y="250"/>
                  <a:pt x="349" y="154"/>
                  <a:pt x="301" y="91"/>
                </a:cubicBezTo>
                <a:cubicBezTo>
                  <a:pt x="246" y="20"/>
                  <a:pt x="157" y="0"/>
                  <a:pt x="82" y="51"/>
                </a:cubicBezTo>
                <a:cubicBezTo>
                  <a:pt x="10" y="101"/>
                  <a:pt x="0" y="207"/>
                  <a:pt x="52" y="275"/>
                </a:cubicBezTo>
                <a:close/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783125" y="7821150"/>
            <a:ext cx="1222375" cy="1233487"/>
          </a:xfrm>
          <a:custGeom>
            <a:rect b="b" l="l" r="r" t="t"/>
            <a:pathLst>
              <a:path extrusionOk="0" h="324" w="321">
                <a:moveTo>
                  <a:pt x="176" y="14"/>
                </a:moveTo>
                <a:cubicBezTo>
                  <a:pt x="261" y="26"/>
                  <a:pt x="321" y="96"/>
                  <a:pt x="315" y="183"/>
                </a:cubicBezTo>
                <a:cubicBezTo>
                  <a:pt x="309" y="271"/>
                  <a:pt x="230" y="324"/>
                  <a:pt x="146" y="318"/>
                </a:cubicBezTo>
                <a:cubicBezTo>
                  <a:pt x="61" y="312"/>
                  <a:pt x="0" y="248"/>
                  <a:pt x="4" y="161"/>
                </a:cubicBezTo>
                <a:cubicBezTo>
                  <a:pt x="7" y="75"/>
                  <a:pt x="87" y="0"/>
                  <a:pt x="176" y="14"/>
                </a:cubicBezTo>
                <a:close/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4" name="Google Shape;374;p28"/>
          <p:cNvSpPr/>
          <p:nvPr/>
        </p:nvSpPr>
        <p:spPr>
          <a:xfrm>
            <a:off x="1540362" y="7356012"/>
            <a:ext cx="1169987" cy="1660525"/>
          </a:xfrm>
          <a:custGeom>
            <a:rect b="b" l="l" r="r" t="t"/>
            <a:pathLst>
              <a:path extrusionOk="0" h="436" w="307">
                <a:moveTo>
                  <a:pt x="307" y="0"/>
                </a:moveTo>
                <a:cubicBezTo>
                  <a:pt x="304" y="58"/>
                  <a:pt x="286" y="115"/>
                  <a:pt x="268" y="172"/>
                </a:cubicBezTo>
                <a:cubicBezTo>
                  <a:pt x="261" y="197"/>
                  <a:pt x="253" y="222"/>
                  <a:pt x="240" y="246"/>
                </a:cubicBezTo>
                <a:cubicBezTo>
                  <a:pt x="227" y="272"/>
                  <a:pt x="208" y="295"/>
                  <a:pt x="190" y="318"/>
                </a:cubicBezTo>
                <a:cubicBezTo>
                  <a:pt x="171" y="340"/>
                  <a:pt x="153" y="362"/>
                  <a:pt x="131" y="381"/>
                </a:cubicBezTo>
                <a:cubicBezTo>
                  <a:pt x="94" y="411"/>
                  <a:pt x="48" y="430"/>
                  <a:pt x="0" y="436"/>
                </a:cubicBezTo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3048487" y="7351250"/>
            <a:ext cx="1263650" cy="1676400"/>
          </a:xfrm>
          <a:custGeom>
            <a:rect b="b" l="l" r="r" t="t"/>
            <a:pathLst>
              <a:path extrusionOk="0" h="440" w="332">
                <a:moveTo>
                  <a:pt x="0" y="0"/>
                </a:moveTo>
                <a:cubicBezTo>
                  <a:pt x="2" y="51"/>
                  <a:pt x="58" y="205"/>
                  <a:pt x="73" y="229"/>
                </a:cubicBezTo>
                <a:cubicBezTo>
                  <a:pt x="111" y="292"/>
                  <a:pt x="162" y="356"/>
                  <a:pt x="229" y="396"/>
                </a:cubicBezTo>
                <a:cubicBezTo>
                  <a:pt x="260" y="416"/>
                  <a:pt x="295" y="440"/>
                  <a:pt x="332" y="440"/>
                </a:cubicBezTo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2899262" y="7617950"/>
            <a:ext cx="12700" cy="815975"/>
          </a:xfrm>
          <a:custGeom>
            <a:rect b="b" l="l" r="r" t="t"/>
            <a:pathLst>
              <a:path extrusionOk="0" h="214" w="3">
                <a:moveTo>
                  <a:pt x="0" y="0"/>
                </a:moveTo>
                <a:cubicBezTo>
                  <a:pt x="3" y="72"/>
                  <a:pt x="3" y="143"/>
                  <a:pt x="1" y="214"/>
                </a:cubicBezTo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7" name="Google Shape;377;p28"/>
          <p:cNvSpPr/>
          <p:nvPr/>
        </p:nvSpPr>
        <p:spPr>
          <a:xfrm>
            <a:off x="2626212" y="7625887"/>
            <a:ext cx="158750" cy="712787"/>
          </a:xfrm>
          <a:custGeom>
            <a:rect b="b" l="l" r="r" t="t"/>
            <a:pathLst>
              <a:path extrusionOk="0" h="187" w="42">
                <a:moveTo>
                  <a:pt x="42" y="0"/>
                </a:moveTo>
                <a:cubicBezTo>
                  <a:pt x="42" y="64"/>
                  <a:pt x="27" y="129"/>
                  <a:pt x="0" y="187"/>
                </a:cubicBezTo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8" name="Google Shape;378;p28"/>
          <p:cNvSpPr/>
          <p:nvPr/>
        </p:nvSpPr>
        <p:spPr>
          <a:xfrm>
            <a:off x="2983400" y="7587787"/>
            <a:ext cx="195262" cy="773112"/>
          </a:xfrm>
          <a:custGeom>
            <a:rect b="b" l="l" r="r" t="t"/>
            <a:pathLst>
              <a:path extrusionOk="0" h="203" w="51">
                <a:moveTo>
                  <a:pt x="0" y="0"/>
                </a:moveTo>
                <a:cubicBezTo>
                  <a:pt x="9" y="70"/>
                  <a:pt x="18" y="141"/>
                  <a:pt x="51" y="203"/>
                </a:cubicBezTo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2108687" y="7383000"/>
            <a:ext cx="433387" cy="501650"/>
          </a:xfrm>
          <a:custGeom>
            <a:rect b="b" l="l" r="r" t="t"/>
            <a:pathLst>
              <a:path extrusionOk="0" h="132" w="114">
                <a:moveTo>
                  <a:pt x="114" y="0"/>
                </a:moveTo>
                <a:cubicBezTo>
                  <a:pt x="110" y="17"/>
                  <a:pt x="105" y="35"/>
                  <a:pt x="101" y="52"/>
                </a:cubicBezTo>
                <a:cubicBezTo>
                  <a:pt x="97" y="67"/>
                  <a:pt x="93" y="82"/>
                  <a:pt x="86" y="96"/>
                </a:cubicBezTo>
                <a:cubicBezTo>
                  <a:pt x="78" y="110"/>
                  <a:pt x="67" y="122"/>
                  <a:pt x="52" y="127"/>
                </a:cubicBezTo>
                <a:cubicBezTo>
                  <a:pt x="37" y="132"/>
                  <a:pt x="19" y="129"/>
                  <a:pt x="10" y="116"/>
                </a:cubicBezTo>
                <a:cubicBezTo>
                  <a:pt x="0" y="104"/>
                  <a:pt x="2" y="84"/>
                  <a:pt x="14" y="72"/>
                </a:cubicBezTo>
                <a:cubicBezTo>
                  <a:pt x="23" y="64"/>
                  <a:pt x="39" y="61"/>
                  <a:pt x="48" y="71"/>
                </a:cubicBezTo>
                <a:cubicBezTo>
                  <a:pt x="51" y="74"/>
                  <a:pt x="52" y="80"/>
                  <a:pt x="48" y="83"/>
                </a:cubicBezTo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3238987" y="7383000"/>
            <a:ext cx="433387" cy="501650"/>
          </a:xfrm>
          <a:custGeom>
            <a:rect b="b" l="l" r="r" t="t"/>
            <a:pathLst>
              <a:path extrusionOk="0" h="132" w="114">
                <a:moveTo>
                  <a:pt x="0" y="0"/>
                </a:moveTo>
                <a:cubicBezTo>
                  <a:pt x="4" y="17"/>
                  <a:pt x="9" y="35"/>
                  <a:pt x="13" y="52"/>
                </a:cubicBezTo>
                <a:cubicBezTo>
                  <a:pt x="17" y="67"/>
                  <a:pt x="21" y="82"/>
                  <a:pt x="28" y="96"/>
                </a:cubicBezTo>
                <a:cubicBezTo>
                  <a:pt x="35" y="110"/>
                  <a:pt x="47" y="122"/>
                  <a:pt x="62" y="127"/>
                </a:cubicBezTo>
                <a:cubicBezTo>
                  <a:pt x="76" y="132"/>
                  <a:pt x="95" y="129"/>
                  <a:pt x="104" y="116"/>
                </a:cubicBezTo>
                <a:cubicBezTo>
                  <a:pt x="114" y="104"/>
                  <a:pt x="112" y="84"/>
                  <a:pt x="100" y="72"/>
                </a:cubicBezTo>
                <a:cubicBezTo>
                  <a:pt x="91" y="64"/>
                  <a:pt x="75" y="61"/>
                  <a:pt x="66" y="71"/>
                </a:cubicBezTo>
                <a:cubicBezTo>
                  <a:pt x="63" y="74"/>
                  <a:pt x="62" y="80"/>
                  <a:pt x="65" y="83"/>
                </a:cubicBezTo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4151800" y="8194212"/>
            <a:ext cx="582612" cy="476250"/>
          </a:xfrm>
          <a:custGeom>
            <a:rect b="b" l="l" r="r" t="t"/>
            <a:pathLst>
              <a:path extrusionOk="0" h="125" w="153">
                <a:moveTo>
                  <a:pt x="67" y="87"/>
                </a:moveTo>
                <a:cubicBezTo>
                  <a:pt x="43" y="85"/>
                  <a:pt x="22" y="77"/>
                  <a:pt x="0" y="6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6"/>
                  <a:pt x="2" y="23"/>
                  <a:pt x="6" y="23"/>
                </a:cubicBezTo>
                <a:cubicBezTo>
                  <a:pt x="147" y="23"/>
                  <a:pt x="147" y="23"/>
                  <a:pt x="147" y="23"/>
                </a:cubicBezTo>
                <a:cubicBezTo>
                  <a:pt x="150" y="23"/>
                  <a:pt x="153" y="26"/>
                  <a:pt x="153" y="29"/>
                </a:cubicBezTo>
                <a:cubicBezTo>
                  <a:pt x="153" y="43"/>
                  <a:pt x="153" y="57"/>
                  <a:pt x="153" y="71"/>
                </a:cubicBezTo>
                <a:cubicBezTo>
                  <a:pt x="131" y="79"/>
                  <a:pt x="109" y="86"/>
                  <a:pt x="86" y="87"/>
                </a:cubicBezTo>
                <a:moveTo>
                  <a:pt x="85" y="101"/>
                </a:moveTo>
                <a:cubicBezTo>
                  <a:pt x="85" y="101"/>
                  <a:pt x="85" y="100"/>
                  <a:pt x="86" y="99"/>
                </a:cubicBezTo>
                <a:cubicBezTo>
                  <a:pt x="86" y="93"/>
                  <a:pt x="87" y="86"/>
                  <a:pt x="86" y="79"/>
                </a:cubicBezTo>
                <a:cubicBezTo>
                  <a:pt x="86" y="78"/>
                  <a:pt x="86" y="77"/>
                  <a:pt x="85" y="77"/>
                </a:cubicBezTo>
                <a:cubicBezTo>
                  <a:pt x="84" y="76"/>
                  <a:pt x="83" y="76"/>
                  <a:pt x="81" y="76"/>
                </a:cubicBezTo>
                <a:cubicBezTo>
                  <a:pt x="77" y="76"/>
                  <a:pt x="72" y="76"/>
                  <a:pt x="68" y="76"/>
                </a:cubicBezTo>
                <a:cubicBezTo>
                  <a:pt x="68" y="76"/>
                  <a:pt x="67" y="76"/>
                  <a:pt x="67" y="76"/>
                </a:cubicBezTo>
                <a:cubicBezTo>
                  <a:pt x="67" y="76"/>
                  <a:pt x="67" y="77"/>
                  <a:pt x="67" y="78"/>
                </a:cubicBezTo>
                <a:cubicBezTo>
                  <a:pt x="67" y="84"/>
                  <a:pt x="66" y="90"/>
                  <a:pt x="66" y="97"/>
                </a:cubicBezTo>
                <a:cubicBezTo>
                  <a:pt x="66" y="98"/>
                  <a:pt x="66" y="99"/>
                  <a:pt x="67" y="101"/>
                </a:cubicBezTo>
                <a:cubicBezTo>
                  <a:pt x="68" y="102"/>
                  <a:pt x="70" y="102"/>
                  <a:pt x="72" y="102"/>
                </a:cubicBezTo>
                <a:cubicBezTo>
                  <a:pt x="75" y="102"/>
                  <a:pt x="79" y="102"/>
                  <a:pt x="82" y="102"/>
                </a:cubicBezTo>
                <a:cubicBezTo>
                  <a:pt x="83" y="102"/>
                  <a:pt x="84" y="102"/>
                  <a:pt x="85" y="101"/>
                </a:cubicBezTo>
                <a:close/>
                <a:moveTo>
                  <a:pt x="67" y="23"/>
                </a:moveTo>
                <a:cubicBezTo>
                  <a:pt x="67" y="22"/>
                  <a:pt x="67" y="21"/>
                  <a:pt x="67" y="20"/>
                </a:cubicBezTo>
                <a:cubicBezTo>
                  <a:pt x="67" y="19"/>
                  <a:pt x="67" y="18"/>
                  <a:pt x="66" y="18"/>
                </a:cubicBezTo>
                <a:cubicBezTo>
                  <a:pt x="66" y="17"/>
                  <a:pt x="65" y="17"/>
                  <a:pt x="64" y="17"/>
                </a:cubicBezTo>
                <a:cubicBezTo>
                  <a:pt x="62" y="17"/>
                  <a:pt x="59" y="17"/>
                  <a:pt x="57" y="17"/>
                </a:cubicBezTo>
                <a:cubicBezTo>
                  <a:pt x="56" y="17"/>
                  <a:pt x="55" y="17"/>
                  <a:pt x="55" y="18"/>
                </a:cubicBezTo>
                <a:cubicBezTo>
                  <a:pt x="54" y="18"/>
                  <a:pt x="54" y="19"/>
                  <a:pt x="54" y="20"/>
                </a:cubicBezTo>
                <a:cubicBezTo>
                  <a:pt x="54" y="21"/>
                  <a:pt x="54" y="22"/>
                  <a:pt x="54" y="23"/>
                </a:cubicBezTo>
                <a:moveTo>
                  <a:pt x="101" y="23"/>
                </a:moveTo>
                <a:cubicBezTo>
                  <a:pt x="101" y="22"/>
                  <a:pt x="101" y="21"/>
                  <a:pt x="101" y="20"/>
                </a:cubicBezTo>
                <a:cubicBezTo>
                  <a:pt x="101" y="19"/>
                  <a:pt x="101" y="18"/>
                  <a:pt x="100" y="18"/>
                </a:cubicBezTo>
                <a:cubicBezTo>
                  <a:pt x="100" y="17"/>
                  <a:pt x="99" y="17"/>
                  <a:pt x="98" y="17"/>
                </a:cubicBezTo>
                <a:cubicBezTo>
                  <a:pt x="96" y="17"/>
                  <a:pt x="93" y="17"/>
                  <a:pt x="91" y="17"/>
                </a:cubicBezTo>
                <a:cubicBezTo>
                  <a:pt x="90" y="17"/>
                  <a:pt x="89" y="17"/>
                  <a:pt x="89" y="18"/>
                </a:cubicBezTo>
                <a:cubicBezTo>
                  <a:pt x="88" y="18"/>
                  <a:pt x="88" y="19"/>
                  <a:pt x="88" y="20"/>
                </a:cubicBezTo>
                <a:cubicBezTo>
                  <a:pt x="88" y="21"/>
                  <a:pt x="88" y="22"/>
                  <a:pt x="88" y="23"/>
                </a:cubicBezTo>
                <a:moveTo>
                  <a:pt x="91" y="17"/>
                </a:moveTo>
                <a:cubicBezTo>
                  <a:pt x="91" y="15"/>
                  <a:pt x="91" y="14"/>
                  <a:pt x="91" y="13"/>
                </a:cubicBezTo>
                <a:cubicBezTo>
                  <a:pt x="91" y="12"/>
                  <a:pt x="90" y="11"/>
                  <a:pt x="89" y="10"/>
                </a:cubicBezTo>
                <a:cubicBezTo>
                  <a:pt x="89" y="9"/>
                  <a:pt x="88" y="9"/>
                  <a:pt x="87" y="9"/>
                </a:cubicBezTo>
                <a:cubicBezTo>
                  <a:pt x="81" y="8"/>
                  <a:pt x="75" y="9"/>
                  <a:pt x="70" y="9"/>
                </a:cubicBezTo>
                <a:cubicBezTo>
                  <a:pt x="68" y="9"/>
                  <a:pt x="67" y="9"/>
                  <a:pt x="66" y="9"/>
                </a:cubicBezTo>
                <a:cubicBezTo>
                  <a:pt x="65" y="10"/>
                  <a:pt x="64" y="11"/>
                  <a:pt x="64" y="13"/>
                </a:cubicBezTo>
                <a:cubicBezTo>
                  <a:pt x="64" y="14"/>
                  <a:pt x="64" y="16"/>
                  <a:pt x="64" y="17"/>
                </a:cubicBezTo>
                <a:moveTo>
                  <a:pt x="100" y="17"/>
                </a:moveTo>
                <a:cubicBezTo>
                  <a:pt x="100" y="14"/>
                  <a:pt x="100" y="11"/>
                  <a:pt x="99" y="8"/>
                </a:cubicBezTo>
                <a:cubicBezTo>
                  <a:pt x="99" y="6"/>
                  <a:pt x="97" y="3"/>
                  <a:pt x="95" y="2"/>
                </a:cubicBezTo>
                <a:cubicBezTo>
                  <a:pt x="93" y="1"/>
                  <a:pt x="90" y="1"/>
                  <a:pt x="88" y="1"/>
                </a:cubicBezTo>
                <a:cubicBezTo>
                  <a:pt x="80" y="1"/>
                  <a:pt x="72" y="0"/>
                  <a:pt x="64" y="1"/>
                </a:cubicBezTo>
                <a:cubicBezTo>
                  <a:pt x="62" y="1"/>
                  <a:pt x="60" y="2"/>
                  <a:pt x="58" y="3"/>
                </a:cubicBezTo>
                <a:cubicBezTo>
                  <a:pt x="56" y="5"/>
                  <a:pt x="56" y="7"/>
                  <a:pt x="56" y="10"/>
                </a:cubicBezTo>
                <a:cubicBezTo>
                  <a:pt x="56" y="12"/>
                  <a:pt x="56" y="15"/>
                  <a:pt x="56" y="17"/>
                </a:cubicBezTo>
                <a:moveTo>
                  <a:pt x="5" y="71"/>
                </a:moveTo>
                <a:cubicBezTo>
                  <a:pt x="5" y="83"/>
                  <a:pt x="5" y="95"/>
                  <a:pt x="5" y="108"/>
                </a:cubicBezTo>
                <a:cubicBezTo>
                  <a:pt x="5" y="110"/>
                  <a:pt x="5" y="113"/>
                  <a:pt x="5" y="115"/>
                </a:cubicBezTo>
                <a:cubicBezTo>
                  <a:pt x="6" y="118"/>
                  <a:pt x="7" y="120"/>
                  <a:pt x="8" y="122"/>
                </a:cubicBezTo>
                <a:cubicBezTo>
                  <a:pt x="10" y="124"/>
                  <a:pt x="13" y="125"/>
                  <a:pt x="15" y="125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61" y="125"/>
                  <a:pt x="74" y="125"/>
                  <a:pt x="87" y="125"/>
                </a:cubicBezTo>
                <a:cubicBezTo>
                  <a:pt x="96" y="125"/>
                  <a:pt x="106" y="125"/>
                  <a:pt x="115" y="125"/>
                </a:cubicBezTo>
                <a:cubicBezTo>
                  <a:pt x="120" y="125"/>
                  <a:pt x="124" y="125"/>
                  <a:pt x="129" y="125"/>
                </a:cubicBezTo>
                <a:cubicBezTo>
                  <a:pt x="133" y="125"/>
                  <a:pt x="137" y="125"/>
                  <a:pt x="141" y="124"/>
                </a:cubicBezTo>
                <a:cubicBezTo>
                  <a:pt x="144" y="124"/>
                  <a:pt x="146" y="123"/>
                  <a:pt x="147" y="121"/>
                </a:cubicBezTo>
                <a:cubicBezTo>
                  <a:pt x="149" y="119"/>
                  <a:pt x="149" y="116"/>
                  <a:pt x="149" y="114"/>
                </a:cubicBezTo>
                <a:cubicBezTo>
                  <a:pt x="150" y="105"/>
                  <a:pt x="149" y="97"/>
                  <a:pt x="149" y="88"/>
                </a:cubicBezTo>
                <a:cubicBezTo>
                  <a:pt x="149" y="83"/>
                  <a:pt x="149" y="78"/>
                  <a:pt x="149" y="72"/>
                </a:cubicBezTo>
              </a:path>
            </a:pathLst>
          </a:custGeom>
          <a:noFill/>
          <a:ln cap="rnd" cmpd="sng" w="1905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2634150" y="8803812"/>
            <a:ext cx="539750" cy="601662"/>
          </a:xfrm>
          <a:custGeom>
            <a:rect b="b" l="l" r="r" t="t"/>
            <a:pathLst>
              <a:path extrusionOk="0" h="158" w="142">
                <a:moveTo>
                  <a:pt x="48" y="122"/>
                </a:moveTo>
                <a:cubicBezTo>
                  <a:pt x="49" y="115"/>
                  <a:pt x="46" y="109"/>
                  <a:pt x="37" y="94"/>
                </a:cubicBezTo>
                <a:cubicBezTo>
                  <a:pt x="32" y="87"/>
                  <a:pt x="31" y="79"/>
                  <a:pt x="31" y="71"/>
                </a:cubicBezTo>
                <a:cubicBezTo>
                  <a:pt x="31" y="47"/>
                  <a:pt x="49" y="27"/>
                  <a:pt x="73" y="27"/>
                </a:cubicBezTo>
                <a:cubicBezTo>
                  <a:pt x="96" y="27"/>
                  <a:pt x="114" y="47"/>
                  <a:pt x="114" y="71"/>
                </a:cubicBezTo>
                <a:cubicBezTo>
                  <a:pt x="114" y="79"/>
                  <a:pt x="113" y="87"/>
                  <a:pt x="109" y="94"/>
                </a:cubicBezTo>
                <a:cubicBezTo>
                  <a:pt x="101" y="105"/>
                  <a:pt x="99" y="112"/>
                  <a:pt x="98" y="118"/>
                </a:cubicBezTo>
                <a:moveTo>
                  <a:pt x="86" y="125"/>
                </a:moveTo>
                <a:cubicBezTo>
                  <a:pt x="81" y="128"/>
                  <a:pt x="75" y="128"/>
                  <a:pt x="69" y="129"/>
                </a:cubicBezTo>
                <a:cubicBezTo>
                  <a:pt x="63" y="130"/>
                  <a:pt x="58" y="132"/>
                  <a:pt x="53" y="136"/>
                </a:cubicBezTo>
                <a:cubicBezTo>
                  <a:pt x="52" y="137"/>
                  <a:pt x="51" y="138"/>
                  <a:pt x="50" y="139"/>
                </a:cubicBezTo>
                <a:cubicBezTo>
                  <a:pt x="50" y="141"/>
                  <a:pt x="50" y="143"/>
                  <a:pt x="51" y="144"/>
                </a:cubicBezTo>
                <a:cubicBezTo>
                  <a:pt x="52" y="145"/>
                  <a:pt x="54" y="144"/>
                  <a:pt x="55" y="144"/>
                </a:cubicBezTo>
                <a:cubicBezTo>
                  <a:pt x="67" y="143"/>
                  <a:pt x="77" y="137"/>
                  <a:pt x="88" y="137"/>
                </a:cubicBezTo>
                <a:cubicBezTo>
                  <a:pt x="90" y="137"/>
                  <a:pt x="91" y="137"/>
                  <a:pt x="92" y="138"/>
                </a:cubicBezTo>
                <a:cubicBezTo>
                  <a:pt x="94" y="139"/>
                  <a:pt x="94" y="141"/>
                  <a:pt x="94" y="143"/>
                </a:cubicBezTo>
                <a:cubicBezTo>
                  <a:pt x="93" y="145"/>
                  <a:pt x="92" y="146"/>
                  <a:pt x="91" y="147"/>
                </a:cubicBezTo>
                <a:cubicBezTo>
                  <a:pt x="87" y="150"/>
                  <a:pt x="82" y="152"/>
                  <a:pt x="78" y="153"/>
                </a:cubicBezTo>
                <a:cubicBezTo>
                  <a:pt x="73" y="155"/>
                  <a:pt x="67" y="156"/>
                  <a:pt x="62" y="158"/>
                </a:cubicBezTo>
                <a:moveTo>
                  <a:pt x="62" y="70"/>
                </a:moveTo>
                <a:cubicBezTo>
                  <a:pt x="66" y="73"/>
                  <a:pt x="68" y="76"/>
                  <a:pt x="71" y="81"/>
                </a:cubicBezTo>
                <a:cubicBezTo>
                  <a:pt x="73" y="73"/>
                  <a:pt x="77" y="66"/>
                  <a:pt x="82" y="60"/>
                </a:cubicBezTo>
                <a:moveTo>
                  <a:pt x="17" y="72"/>
                </a:moveTo>
                <a:cubicBezTo>
                  <a:pt x="11" y="71"/>
                  <a:pt x="6" y="68"/>
                  <a:pt x="0" y="69"/>
                </a:cubicBezTo>
                <a:moveTo>
                  <a:pt x="23" y="41"/>
                </a:moveTo>
                <a:cubicBezTo>
                  <a:pt x="20" y="38"/>
                  <a:pt x="15" y="36"/>
                  <a:pt x="10" y="36"/>
                </a:cubicBezTo>
                <a:moveTo>
                  <a:pt x="44" y="22"/>
                </a:moveTo>
                <a:cubicBezTo>
                  <a:pt x="42" y="18"/>
                  <a:pt x="40" y="15"/>
                  <a:pt x="37" y="11"/>
                </a:cubicBezTo>
                <a:moveTo>
                  <a:pt x="72" y="0"/>
                </a:moveTo>
                <a:cubicBezTo>
                  <a:pt x="72" y="5"/>
                  <a:pt x="72" y="10"/>
                  <a:pt x="72" y="15"/>
                </a:cubicBezTo>
                <a:moveTo>
                  <a:pt x="106" y="11"/>
                </a:moveTo>
                <a:cubicBezTo>
                  <a:pt x="104" y="14"/>
                  <a:pt x="102" y="18"/>
                  <a:pt x="101" y="22"/>
                </a:cubicBezTo>
                <a:moveTo>
                  <a:pt x="132" y="37"/>
                </a:moveTo>
                <a:cubicBezTo>
                  <a:pt x="129" y="38"/>
                  <a:pt x="126" y="39"/>
                  <a:pt x="123" y="41"/>
                </a:cubicBezTo>
                <a:cubicBezTo>
                  <a:pt x="122" y="42"/>
                  <a:pt x="121" y="42"/>
                  <a:pt x="121" y="43"/>
                </a:cubicBezTo>
                <a:moveTo>
                  <a:pt x="127" y="72"/>
                </a:moveTo>
                <a:cubicBezTo>
                  <a:pt x="132" y="72"/>
                  <a:pt x="137" y="72"/>
                  <a:pt x="142" y="72"/>
                </a:cubicBezTo>
                <a:moveTo>
                  <a:pt x="72" y="43"/>
                </a:moveTo>
                <a:cubicBezTo>
                  <a:pt x="58" y="43"/>
                  <a:pt x="46" y="54"/>
                  <a:pt x="46" y="67"/>
                </a:cubicBezTo>
                <a:cubicBezTo>
                  <a:pt x="46" y="81"/>
                  <a:pt x="58" y="92"/>
                  <a:pt x="72" y="92"/>
                </a:cubicBezTo>
                <a:cubicBezTo>
                  <a:pt x="86" y="92"/>
                  <a:pt x="98" y="81"/>
                  <a:pt x="98" y="67"/>
                </a:cubicBezTo>
                <a:cubicBezTo>
                  <a:pt x="98" y="54"/>
                  <a:pt x="86" y="43"/>
                  <a:pt x="72" y="43"/>
                </a:cubicBezTo>
                <a:close/>
              </a:path>
            </a:pathLst>
          </a:custGeom>
          <a:noFill/>
          <a:ln cap="rnd" cmpd="sng" w="1905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1095862" y="8175162"/>
            <a:ext cx="585787" cy="479425"/>
          </a:xfrm>
          <a:custGeom>
            <a:rect b="b" l="l" r="r" t="t"/>
            <a:pathLst>
              <a:path extrusionOk="0" h="126" w="154">
                <a:moveTo>
                  <a:pt x="0" y="125"/>
                </a:moveTo>
                <a:cubicBezTo>
                  <a:pt x="52" y="123"/>
                  <a:pt x="103" y="124"/>
                  <a:pt x="154" y="126"/>
                </a:cubicBezTo>
                <a:moveTo>
                  <a:pt x="39" y="124"/>
                </a:moveTo>
                <a:cubicBezTo>
                  <a:pt x="38" y="114"/>
                  <a:pt x="38" y="103"/>
                  <a:pt x="38" y="93"/>
                </a:cubicBezTo>
                <a:cubicBezTo>
                  <a:pt x="31" y="93"/>
                  <a:pt x="24" y="93"/>
                  <a:pt x="17" y="93"/>
                </a:cubicBezTo>
                <a:cubicBezTo>
                  <a:pt x="17" y="103"/>
                  <a:pt x="17" y="114"/>
                  <a:pt x="17" y="124"/>
                </a:cubicBezTo>
                <a:moveTo>
                  <a:pt x="70" y="124"/>
                </a:moveTo>
                <a:cubicBezTo>
                  <a:pt x="71" y="103"/>
                  <a:pt x="71" y="81"/>
                  <a:pt x="70" y="60"/>
                </a:cubicBezTo>
                <a:cubicBezTo>
                  <a:pt x="63" y="61"/>
                  <a:pt x="56" y="62"/>
                  <a:pt x="49" y="61"/>
                </a:cubicBezTo>
                <a:cubicBezTo>
                  <a:pt x="49" y="82"/>
                  <a:pt x="50" y="103"/>
                  <a:pt x="50" y="124"/>
                </a:cubicBezTo>
                <a:moveTo>
                  <a:pt x="104" y="124"/>
                </a:moveTo>
                <a:cubicBezTo>
                  <a:pt x="102" y="108"/>
                  <a:pt x="102" y="92"/>
                  <a:pt x="103" y="75"/>
                </a:cubicBezTo>
                <a:cubicBezTo>
                  <a:pt x="97" y="75"/>
                  <a:pt x="90" y="75"/>
                  <a:pt x="83" y="74"/>
                </a:cubicBezTo>
                <a:cubicBezTo>
                  <a:pt x="83" y="91"/>
                  <a:pt x="83" y="107"/>
                  <a:pt x="83" y="124"/>
                </a:cubicBezTo>
                <a:moveTo>
                  <a:pt x="136" y="125"/>
                </a:moveTo>
                <a:cubicBezTo>
                  <a:pt x="136" y="98"/>
                  <a:pt x="136" y="69"/>
                  <a:pt x="135" y="41"/>
                </a:cubicBezTo>
                <a:cubicBezTo>
                  <a:pt x="129" y="41"/>
                  <a:pt x="122" y="41"/>
                  <a:pt x="115" y="42"/>
                </a:cubicBezTo>
                <a:cubicBezTo>
                  <a:pt x="115" y="69"/>
                  <a:pt x="115" y="97"/>
                  <a:pt x="115" y="125"/>
                </a:cubicBezTo>
                <a:moveTo>
                  <a:pt x="31" y="56"/>
                </a:moveTo>
                <a:cubicBezTo>
                  <a:pt x="29" y="55"/>
                  <a:pt x="26" y="55"/>
                  <a:pt x="24" y="56"/>
                </a:cubicBezTo>
                <a:cubicBezTo>
                  <a:pt x="22" y="57"/>
                  <a:pt x="21" y="60"/>
                  <a:pt x="21" y="62"/>
                </a:cubicBezTo>
                <a:cubicBezTo>
                  <a:pt x="21" y="64"/>
                  <a:pt x="23" y="66"/>
                  <a:pt x="25" y="67"/>
                </a:cubicBezTo>
                <a:cubicBezTo>
                  <a:pt x="26" y="68"/>
                  <a:pt x="27" y="69"/>
                  <a:pt x="29" y="69"/>
                </a:cubicBezTo>
                <a:cubicBezTo>
                  <a:pt x="30" y="69"/>
                  <a:pt x="31" y="68"/>
                  <a:pt x="32" y="67"/>
                </a:cubicBezTo>
                <a:cubicBezTo>
                  <a:pt x="33" y="66"/>
                  <a:pt x="34" y="64"/>
                  <a:pt x="34" y="63"/>
                </a:cubicBezTo>
                <a:cubicBezTo>
                  <a:pt x="34" y="60"/>
                  <a:pt x="33" y="58"/>
                  <a:pt x="31" y="56"/>
                </a:cubicBezTo>
                <a:close/>
                <a:moveTo>
                  <a:pt x="54" y="32"/>
                </a:moveTo>
                <a:cubicBezTo>
                  <a:pt x="54" y="34"/>
                  <a:pt x="55" y="36"/>
                  <a:pt x="57" y="37"/>
                </a:cubicBezTo>
                <a:cubicBezTo>
                  <a:pt x="59" y="39"/>
                  <a:pt x="61" y="39"/>
                  <a:pt x="63" y="38"/>
                </a:cubicBezTo>
                <a:cubicBezTo>
                  <a:pt x="65" y="38"/>
                  <a:pt x="66" y="37"/>
                  <a:pt x="66" y="36"/>
                </a:cubicBezTo>
                <a:cubicBezTo>
                  <a:pt x="67" y="35"/>
                  <a:pt x="67" y="33"/>
                  <a:pt x="66" y="32"/>
                </a:cubicBezTo>
                <a:cubicBezTo>
                  <a:pt x="66" y="31"/>
                  <a:pt x="65" y="30"/>
                  <a:pt x="64" y="29"/>
                </a:cubicBezTo>
                <a:cubicBezTo>
                  <a:pt x="64" y="28"/>
                  <a:pt x="63" y="27"/>
                  <a:pt x="62" y="26"/>
                </a:cubicBezTo>
                <a:cubicBezTo>
                  <a:pt x="61" y="26"/>
                  <a:pt x="60" y="26"/>
                  <a:pt x="60" y="26"/>
                </a:cubicBezTo>
                <a:cubicBezTo>
                  <a:pt x="57" y="26"/>
                  <a:pt x="54" y="29"/>
                  <a:pt x="54" y="32"/>
                </a:cubicBezTo>
                <a:close/>
                <a:moveTo>
                  <a:pt x="98" y="51"/>
                </a:moveTo>
                <a:cubicBezTo>
                  <a:pt x="98" y="49"/>
                  <a:pt x="98" y="47"/>
                  <a:pt x="98" y="46"/>
                </a:cubicBezTo>
                <a:cubicBezTo>
                  <a:pt x="98" y="44"/>
                  <a:pt x="97" y="43"/>
                  <a:pt x="96" y="42"/>
                </a:cubicBezTo>
                <a:cubicBezTo>
                  <a:pt x="95" y="41"/>
                  <a:pt x="94" y="41"/>
                  <a:pt x="92" y="40"/>
                </a:cubicBezTo>
                <a:cubicBezTo>
                  <a:pt x="91" y="40"/>
                  <a:pt x="89" y="40"/>
                  <a:pt x="87" y="41"/>
                </a:cubicBezTo>
                <a:cubicBezTo>
                  <a:pt x="86" y="42"/>
                  <a:pt x="86" y="43"/>
                  <a:pt x="86" y="44"/>
                </a:cubicBezTo>
                <a:cubicBezTo>
                  <a:pt x="85" y="46"/>
                  <a:pt x="85" y="49"/>
                  <a:pt x="86" y="51"/>
                </a:cubicBezTo>
                <a:cubicBezTo>
                  <a:pt x="87" y="53"/>
                  <a:pt x="89" y="54"/>
                  <a:pt x="92" y="54"/>
                </a:cubicBezTo>
                <a:cubicBezTo>
                  <a:pt x="94" y="54"/>
                  <a:pt x="97" y="53"/>
                  <a:pt x="98" y="51"/>
                </a:cubicBezTo>
                <a:close/>
                <a:moveTo>
                  <a:pt x="119" y="12"/>
                </a:moveTo>
                <a:cubicBezTo>
                  <a:pt x="120" y="15"/>
                  <a:pt x="123" y="16"/>
                  <a:pt x="126" y="16"/>
                </a:cubicBezTo>
                <a:cubicBezTo>
                  <a:pt x="133" y="16"/>
                  <a:pt x="133" y="6"/>
                  <a:pt x="128" y="3"/>
                </a:cubicBezTo>
                <a:cubicBezTo>
                  <a:pt x="123" y="0"/>
                  <a:pt x="116" y="7"/>
                  <a:pt x="119" y="12"/>
                </a:cubicBezTo>
                <a:close/>
                <a:moveTo>
                  <a:pt x="56" y="36"/>
                </a:moveTo>
                <a:cubicBezTo>
                  <a:pt x="48" y="44"/>
                  <a:pt x="40" y="51"/>
                  <a:pt x="32" y="59"/>
                </a:cubicBezTo>
                <a:moveTo>
                  <a:pt x="67" y="35"/>
                </a:moveTo>
                <a:cubicBezTo>
                  <a:pt x="73" y="39"/>
                  <a:pt x="78" y="41"/>
                  <a:pt x="86" y="44"/>
                </a:cubicBezTo>
                <a:moveTo>
                  <a:pt x="122" y="16"/>
                </a:moveTo>
                <a:cubicBezTo>
                  <a:pt x="117" y="21"/>
                  <a:pt x="113" y="25"/>
                  <a:pt x="108" y="30"/>
                </a:cubicBezTo>
                <a:cubicBezTo>
                  <a:pt x="105" y="34"/>
                  <a:pt x="101" y="39"/>
                  <a:pt x="97" y="43"/>
                </a:cubicBezTo>
              </a:path>
            </a:pathLst>
          </a:custGeom>
          <a:noFill/>
          <a:ln cap="rnd" cmpd="sng" w="1905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4" name="Google Shape;384;p28"/>
          <p:cNvSpPr txBox="1"/>
          <p:nvPr/>
        </p:nvSpPr>
        <p:spPr>
          <a:xfrm>
            <a:off x="6165476" y="3046075"/>
            <a:ext cx="5918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4899"/>
              <a:buFont typeface="Arial"/>
              <a:buNone/>
            </a:pPr>
            <a:r>
              <a:rPr b="1" lang="en-US" sz="5000">
                <a:solidFill>
                  <a:srgbClr val="414042"/>
                </a:solidFill>
              </a:rPr>
              <a:t>Enterprise Adoption</a:t>
            </a:r>
            <a:endParaRPr sz="5000"/>
          </a:p>
        </p:txBody>
      </p:sp>
      <p:sp>
        <p:nvSpPr>
          <p:cNvPr id="385" name="Google Shape;385;p28"/>
          <p:cNvSpPr txBox="1"/>
          <p:nvPr/>
        </p:nvSpPr>
        <p:spPr>
          <a:xfrm>
            <a:off x="6010777" y="6772200"/>
            <a:ext cx="8406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4899"/>
              <a:buFont typeface="Arial"/>
              <a:buNone/>
            </a:pPr>
            <a:r>
              <a:rPr b="1" lang="en-US" sz="5000">
                <a:solidFill>
                  <a:srgbClr val="414042"/>
                </a:solidFill>
              </a:rPr>
              <a:t>Generative AI </a:t>
            </a:r>
            <a:endParaRPr b="1" sz="5000">
              <a:solidFill>
                <a:srgbClr val="4140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4899"/>
              <a:buFont typeface="Arial"/>
              <a:buNone/>
            </a:pPr>
            <a:r>
              <a:rPr b="1" lang="en-US" sz="5000">
                <a:solidFill>
                  <a:srgbClr val="414042"/>
                </a:solidFill>
              </a:rPr>
              <a:t>Adoption</a:t>
            </a:r>
            <a:endParaRPr sz="5000"/>
          </a:p>
        </p:txBody>
      </p:sp>
      <p:sp>
        <p:nvSpPr>
          <p:cNvPr id="386" name="Google Shape;386;p28"/>
          <p:cNvSpPr txBox="1"/>
          <p:nvPr/>
        </p:nvSpPr>
        <p:spPr>
          <a:xfrm>
            <a:off x="5883775" y="4766064"/>
            <a:ext cx="114324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5850" lIns="131750" spcFirstLastPara="1" rIns="131750" wrap="square" tIns="65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40">
                <a:solidFill>
                  <a:srgbClr val="31303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78% of organizations use AI in at least one business function</a:t>
            </a:r>
            <a:endParaRPr sz="4040">
              <a:solidFill>
                <a:srgbClr val="31303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7" name="Google Shape;387;p28"/>
          <p:cNvSpPr txBox="1"/>
          <p:nvPr/>
        </p:nvSpPr>
        <p:spPr>
          <a:xfrm>
            <a:off x="5883775" y="8353655"/>
            <a:ext cx="114324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850" lIns="131750" spcFirstLastPara="1" rIns="131750" wrap="square" tIns="65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1441"/>
              <a:buFont typeface="Architects Daughter"/>
              <a:buNone/>
            </a:pPr>
            <a:r>
              <a:rPr lang="en-US" sz="4000">
                <a:solidFill>
                  <a:srgbClr val="31303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71% of organizations regularly use generative AI (up from 33% in 2023)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A3A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/>
        </p:nvSpPr>
        <p:spPr>
          <a:xfrm>
            <a:off x="4676951" y="611050"/>
            <a:ext cx="11474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99">
                <a:solidFill>
                  <a:srgbClr val="FFFFFF"/>
                </a:solidFill>
              </a:rPr>
              <a:t>Standalone Tools</a:t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14886647" y="-1508373"/>
            <a:ext cx="3251452" cy="3599822"/>
          </a:xfrm>
          <a:custGeom>
            <a:rect b="b" l="l" r="r" t="t"/>
            <a:pathLst>
              <a:path extrusionOk="0" h="4644931" w="4644931">
                <a:moveTo>
                  <a:pt x="0" y="0"/>
                </a:moveTo>
                <a:lnTo>
                  <a:pt x="4644931" y="0"/>
                </a:lnTo>
                <a:lnTo>
                  <a:pt x="4644931" y="4644931"/>
                </a:lnTo>
                <a:lnTo>
                  <a:pt x="0" y="4644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29"/>
          <p:cNvSpPr/>
          <p:nvPr/>
        </p:nvSpPr>
        <p:spPr>
          <a:xfrm>
            <a:off x="-1754625" y="5576239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29"/>
          <p:cNvSpPr/>
          <p:nvPr/>
        </p:nvSpPr>
        <p:spPr>
          <a:xfrm rot="-491452">
            <a:off x="857381" y="961936"/>
            <a:ext cx="3254106" cy="2893196"/>
          </a:xfrm>
          <a:custGeom>
            <a:rect b="b" l="l" r="r" t="t"/>
            <a:pathLst>
              <a:path extrusionOk="0" h="2892608" w="3253445">
                <a:moveTo>
                  <a:pt x="0" y="0"/>
                </a:moveTo>
                <a:lnTo>
                  <a:pt x="3253445" y="0"/>
                </a:lnTo>
                <a:lnTo>
                  <a:pt x="3253445" y="2892608"/>
                </a:lnTo>
                <a:lnTo>
                  <a:pt x="0" y="28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29"/>
          <p:cNvSpPr/>
          <p:nvPr/>
        </p:nvSpPr>
        <p:spPr>
          <a:xfrm rot="-1643889">
            <a:off x="17185874" y="3524140"/>
            <a:ext cx="2240027" cy="2509194"/>
          </a:xfrm>
          <a:custGeom>
            <a:rect b="b" l="l" r="r" t="t"/>
            <a:pathLst>
              <a:path extrusionOk="0" h="2510128" w="2240860">
                <a:moveTo>
                  <a:pt x="0" y="0"/>
                </a:moveTo>
                <a:lnTo>
                  <a:pt x="2240860" y="0"/>
                </a:lnTo>
                <a:lnTo>
                  <a:pt x="2240860" y="2510129"/>
                </a:lnTo>
                <a:lnTo>
                  <a:pt x="0" y="2510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29"/>
          <p:cNvSpPr/>
          <p:nvPr/>
        </p:nvSpPr>
        <p:spPr>
          <a:xfrm flipH="1" rot="3756111">
            <a:off x="2643871" y="-3264218"/>
            <a:ext cx="5192081" cy="4805035"/>
          </a:xfrm>
          <a:custGeom>
            <a:rect b="b" l="l" r="r" t="t"/>
            <a:pathLst>
              <a:path extrusionOk="0" h="4806823" w="5194013">
                <a:moveTo>
                  <a:pt x="0" y="4806823"/>
                </a:moveTo>
                <a:lnTo>
                  <a:pt x="5194013" y="4806823"/>
                </a:lnTo>
                <a:lnTo>
                  <a:pt x="5194013" y="0"/>
                </a:lnTo>
                <a:lnTo>
                  <a:pt x="0" y="0"/>
                </a:lnTo>
                <a:lnTo>
                  <a:pt x="0" y="480682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29"/>
          <p:cNvSpPr/>
          <p:nvPr/>
        </p:nvSpPr>
        <p:spPr>
          <a:xfrm flipH="1" rot="396560">
            <a:off x="15248864" y="7763265"/>
            <a:ext cx="3829273" cy="4553935"/>
          </a:xfrm>
          <a:custGeom>
            <a:rect b="b" l="l" r="r" t="t"/>
            <a:pathLst>
              <a:path extrusionOk="0" h="4557854" w="3832568">
                <a:moveTo>
                  <a:pt x="3832567" y="0"/>
                </a:moveTo>
                <a:lnTo>
                  <a:pt x="0" y="0"/>
                </a:lnTo>
                <a:lnTo>
                  <a:pt x="0" y="4557854"/>
                </a:lnTo>
                <a:lnTo>
                  <a:pt x="3832567" y="4557854"/>
                </a:lnTo>
                <a:lnTo>
                  <a:pt x="3832567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29"/>
          <p:cNvSpPr/>
          <p:nvPr/>
        </p:nvSpPr>
        <p:spPr>
          <a:xfrm>
            <a:off x="9446997" y="1666725"/>
            <a:ext cx="1203708" cy="5214042"/>
          </a:xfrm>
          <a:custGeom>
            <a:rect b="b" l="l" r="r" t="t"/>
            <a:pathLst>
              <a:path extrusionOk="0" h="4247692" w="843228">
                <a:moveTo>
                  <a:pt x="650291" y="3761689"/>
                </a:moveTo>
                <a:lnTo>
                  <a:pt x="650291" y="0"/>
                </a:lnTo>
                <a:lnTo>
                  <a:pt x="193091" y="0"/>
                </a:lnTo>
                <a:lnTo>
                  <a:pt x="193091" y="3761689"/>
                </a:lnTo>
                <a:lnTo>
                  <a:pt x="0" y="3761689"/>
                </a:lnTo>
                <a:lnTo>
                  <a:pt x="421691" y="4247693"/>
                </a:lnTo>
                <a:lnTo>
                  <a:pt x="843229" y="3761689"/>
                </a:lnTo>
                <a:lnTo>
                  <a:pt x="650291" y="3761689"/>
                </a:lnTo>
                <a:close/>
              </a:path>
            </a:pathLst>
          </a:custGeom>
          <a:gradFill>
            <a:gsLst>
              <a:gs pos="0">
                <a:srgbClr val="A980EC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  <a:effectLst>
            <a:outerShdw blurRad="179251" rotWithShape="0" algn="tl" dir="2700000" dist="55154">
              <a:srgbClr val="521AB0">
                <a:alpha val="29800"/>
              </a:srgbClr>
            </a:outerShdw>
          </a:effectLst>
        </p:spPr>
        <p:txBody>
          <a:bodyPr anchorCtr="0" anchor="t" bIns="49625" lIns="99275" spcFirstLastPara="1" rIns="99275" wrap="square" tIns="49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29"/>
          <p:cNvSpPr/>
          <p:nvPr/>
        </p:nvSpPr>
        <p:spPr>
          <a:xfrm>
            <a:off x="10377161" y="1666725"/>
            <a:ext cx="1997769" cy="4433769"/>
          </a:xfrm>
          <a:custGeom>
            <a:rect b="b" l="l" r="r" t="t"/>
            <a:pathLst>
              <a:path extrusionOk="0" h="3612032" w="1399488">
                <a:moveTo>
                  <a:pt x="1399489" y="3611880"/>
                </a:moveTo>
                <a:lnTo>
                  <a:pt x="1353922" y="2969971"/>
                </a:lnTo>
                <a:lnTo>
                  <a:pt x="1203350" y="3120542"/>
                </a:lnTo>
                <a:cubicBezTo>
                  <a:pt x="722223" y="2634844"/>
                  <a:pt x="457200" y="1991563"/>
                  <a:pt x="457200" y="1307440"/>
                </a:cubicBezTo>
                <a:lnTo>
                  <a:pt x="457200" y="0"/>
                </a:lnTo>
                <a:lnTo>
                  <a:pt x="0" y="0"/>
                </a:lnTo>
                <a:lnTo>
                  <a:pt x="0" y="1307440"/>
                </a:lnTo>
                <a:cubicBezTo>
                  <a:pt x="0" y="1707794"/>
                  <a:pt x="77724" y="2098396"/>
                  <a:pt x="230886" y="2468423"/>
                </a:cubicBezTo>
                <a:cubicBezTo>
                  <a:pt x="382524" y="2834640"/>
                  <a:pt x="600913" y="3162605"/>
                  <a:pt x="879957" y="3443935"/>
                </a:cubicBezTo>
                <a:lnTo>
                  <a:pt x="757428" y="3566465"/>
                </a:lnTo>
                <a:lnTo>
                  <a:pt x="1399337" y="3612032"/>
                </a:lnTo>
                <a:close/>
              </a:path>
            </a:pathLst>
          </a:custGeom>
          <a:gradFill>
            <a:gsLst>
              <a:gs pos="0">
                <a:srgbClr val="7797FF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  <a:effectLst>
            <a:outerShdw blurRad="179251" rotWithShape="0" algn="tl" dir="2700000" dist="55154">
              <a:srgbClr val="0032D5">
                <a:alpha val="29800"/>
              </a:srgbClr>
            </a:outerShdw>
          </a:effectLst>
        </p:spPr>
        <p:txBody>
          <a:bodyPr anchorCtr="0" anchor="t" bIns="49625" lIns="99275" spcFirstLastPara="1" rIns="99275" wrap="square" tIns="49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29"/>
          <p:cNvSpPr/>
          <p:nvPr/>
        </p:nvSpPr>
        <p:spPr>
          <a:xfrm>
            <a:off x="11025796" y="1666725"/>
            <a:ext cx="3516710" cy="3219304"/>
          </a:xfrm>
          <a:custGeom>
            <a:rect b="b" l="l" r="r" t="t"/>
            <a:pathLst>
              <a:path extrusionOk="0" h="2622651" w="2463545">
                <a:moveTo>
                  <a:pt x="1977390" y="2622652"/>
                </a:moveTo>
                <a:lnTo>
                  <a:pt x="1977390" y="2429713"/>
                </a:lnTo>
                <a:cubicBezTo>
                  <a:pt x="887120" y="2429713"/>
                  <a:pt x="0" y="1542593"/>
                  <a:pt x="0" y="452171"/>
                </a:cubicBezTo>
                <a:lnTo>
                  <a:pt x="0" y="0"/>
                </a:lnTo>
                <a:lnTo>
                  <a:pt x="457200" y="0"/>
                </a:lnTo>
                <a:lnTo>
                  <a:pt x="457200" y="452171"/>
                </a:lnTo>
                <a:cubicBezTo>
                  <a:pt x="457200" y="1290523"/>
                  <a:pt x="1139190" y="1972513"/>
                  <a:pt x="1977390" y="1972513"/>
                </a:cubicBezTo>
                <a:lnTo>
                  <a:pt x="1977390" y="1779422"/>
                </a:lnTo>
                <a:lnTo>
                  <a:pt x="2463546" y="2201113"/>
                </a:lnTo>
                <a:lnTo>
                  <a:pt x="1977390" y="2622652"/>
                </a:lnTo>
                <a:close/>
              </a:path>
            </a:pathLst>
          </a:custGeom>
          <a:gradFill>
            <a:gsLst>
              <a:gs pos="0">
                <a:srgbClr val="66EAFF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  <a:effectLst>
            <a:outerShdw blurRad="179251" rotWithShape="0" algn="tl" dir="2700000" dist="96520">
              <a:srgbClr val="00A5BF">
                <a:alpha val="29800"/>
              </a:srgbClr>
            </a:outerShdw>
          </a:effectLst>
        </p:spPr>
        <p:txBody>
          <a:bodyPr anchorCtr="0" anchor="t" bIns="49625" lIns="99275" spcFirstLastPara="1" rIns="99275" wrap="square" tIns="49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29"/>
          <p:cNvSpPr/>
          <p:nvPr/>
        </p:nvSpPr>
        <p:spPr>
          <a:xfrm>
            <a:off x="7722097" y="1666725"/>
            <a:ext cx="1997552" cy="4433583"/>
          </a:xfrm>
          <a:custGeom>
            <a:rect b="b" l="l" r="r" t="t"/>
            <a:pathLst>
              <a:path extrusionOk="0" h="3611880" w="1399336">
                <a:moveTo>
                  <a:pt x="942289" y="0"/>
                </a:moveTo>
                <a:lnTo>
                  <a:pt x="942289" y="1307440"/>
                </a:lnTo>
                <a:cubicBezTo>
                  <a:pt x="942289" y="1991563"/>
                  <a:pt x="677418" y="2634844"/>
                  <a:pt x="196139" y="3120542"/>
                </a:cubicBezTo>
                <a:lnTo>
                  <a:pt x="45567" y="2969971"/>
                </a:lnTo>
                <a:lnTo>
                  <a:pt x="0" y="3611880"/>
                </a:lnTo>
                <a:lnTo>
                  <a:pt x="641909" y="3566312"/>
                </a:lnTo>
                <a:lnTo>
                  <a:pt x="519379" y="3443783"/>
                </a:lnTo>
                <a:cubicBezTo>
                  <a:pt x="798424" y="3162605"/>
                  <a:pt x="1016813" y="2834488"/>
                  <a:pt x="1168451" y="2468271"/>
                </a:cubicBezTo>
                <a:cubicBezTo>
                  <a:pt x="1321613" y="2098396"/>
                  <a:pt x="1399337" y="1707794"/>
                  <a:pt x="1399337" y="1307287"/>
                </a:cubicBezTo>
                <a:lnTo>
                  <a:pt x="1399337" y="0"/>
                </a:lnTo>
                <a:lnTo>
                  <a:pt x="942137" y="0"/>
                </a:lnTo>
                <a:close/>
              </a:path>
            </a:pathLst>
          </a:custGeom>
          <a:gradFill>
            <a:gsLst>
              <a:gs pos="0">
                <a:srgbClr val="7797FF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  <a:effectLst>
            <a:outerShdw blurRad="179251" rotWithShape="0" algn="tl" dir="2700000" dist="55154">
              <a:srgbClr val="0032D5">
                <a:alpha val="29800"/>
              </a:srgbClr>
            </a:outerShdw>
          </a:effectLst>
        </p:spPr>
        <p:txBody>
          <a:bodyPr anchorCtr="0" anchor="t" bIns="49625" lIns="99275" spcFirstLastPara="1" rIns="99275" wrap="square" tIns="49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29"/>
          <p:cNvSpPr/>
          <p:nvPr/>
        </p:nvSpPr>
        <p:spPr>
          <a:xfrm>
            <a:off x="5553669" y="1666725"/>
            <a:ext cx="3516494" cy="3219304"/>
          </a:xfrm>
          <a:custGeom>
            <a:rect b="b" l="l" r="r" t="t"/>
            <a:pathLst>
              <a:path extrusionOk="0" h="2622651" w="2463393">
                <a:moveTo>
                  <a:pt x="2006193" y="0"/>
                </a:moveTo>
                <a:lnTo>
                  <a:pt x="2006193" y="452171"/>
                </a:lnTo>
                <a:cubicBezTo>
                  <a:pt x="2006193" y="1290371"/>
                  <a:pt x="1324203" y="1972361"/>
                  <a:pt x="486004" y="1972361"/>
                </a:cubicBezTo>
                <a:lnTo>
                  <a:pt x="486004" y="1779270"/>
                </a:lnTo>
                <a:lnTo>
                  <a:pt x="0" y="2200961"/>
                </a:lnTo>
                <a:lnTo>
                  <a:pt x="486004" y="2622652"/>
                </a:lnTo>
                <a:lnTo>
                  <a:pt x="486004" y="2429561"/>
                </a:lnTo>
                <a:cubicBezTo>
                  <a:pt x="1576426" y="2429561"/>
                  <a:pt x="2463393" y="1542440"/>
                  <a:pt x="2463393" y="452171"/>
                </a:cubicBezTo>
                <a:lnTo>
                  <a:pt x="2463393" y="0"/>
                </a:lnTo>
                <a:lnTo>
                  <a:pt x="2006193" y="0"/>
                </a:lnTo>
                <a:close/>
              </a:path>
            </a:pathLst>
          </a:custGeom>
          <a:gradFill>
            <a:gsLst>
              <a:gs pos="0">
                <a:srgbClr val="66EAFF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  <a:effectLst>
            <a:outerShdw blurRad="179251" rotWithShape="0" algn="tl" dir="2700000" dist="96520">
              <a:srgbClr val="00A5BF">
                <a:alpha val="29800"/>
              </a:srgbClr>
            </a:outerShdw>
          </a:effectLst>
        </p:spPr>
        <p:txBody>
          <a:bodyPr anchorCtr="0" anchor="t" bIns="49625" lIns="99275" spcFirstLastPara="1" rIns="99275" wrap="square" tIns="49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1105700" y="5148375"/>
            <a:ext cx="73452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4175" lIns="148375" spcFirstLastPara="1" rIns="148375" wrap="square" tIns="741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3"/>
              <a:buFont typeface="Arial"/>
              <a:buNone/>
            </a:pPr>
            <a:r>
              <a:rPr b="1" lang="en-US" sz="297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GPT (Generative Pre-trained Transformer)</a:t>
            </a:r>
            <a:endParaRPr b="1" sz="297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8055850" y="8496475"/>
            <a:ext cx="56880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625" lIns="99275" spcFirstLastPara="1" rIns="99275" wrap="square" tIns="496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6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 Imagen 3 - AI image generation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13419325" y="4868636"/>
            <a:ext cx="51138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9625" lIns="99275" spcFirstLastPara="1" rIns="99275" wrap="square" tIns="496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6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Stable diffusion - images from text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11739600" y="7238175"/>
            <a:ext cx="59715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625" lIns="99275" spcFirstLastPara="1" rIns="99275" wrap="square" tIns="496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6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Synthesia ai - text-to-video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9675" y="4106888"/>
            <a:ext cx="1041475" cy="1041475"/>
          </a:xfrm>
          <a:prstGeom prst="rect">
            <a:avLst/>
          </a:prstGeom>
          <a:noFill/>
          <a:ln cap="rnd" cmpd="sng" w="321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0875" y="5846600"/>
            <a:ext cx="1601200" cy="1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9"/>
          <p:cNvSpPr txBox="1"/>
          <p:nvPr/>
        </p:nvSpPr>
        <p:spPr>
          <a:xfrm>
            <a:off x="4299675" y="7558016"/>
            <a:ext cx="3516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225" lIns="160500" spcFirstLastPara="1" rIns="160500" wrap="square" tIns="80225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DALL-E (Text-to-Image Generation)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77661" y="6907489"/>
            <a:ext cx="1344625" cy="1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77850" y="6170513"/>
            <a:ext cx="1041474" cy="104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542502" y="3428999"/>
            <a:ext cx="1344625" cy="130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A3A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/>
          <p:nvPr/>
        </p:nvSpPr>
        <p:spPr>
          <a:xfrm>
            <a:off x="-494629" y="-353354"/>
            <a:ext cx="4644931" cy="4644931"/>
          </a:xfrm>
          <a:custGeom>
            <a:rect b="b" l="l" r="r" t="t"/>
            <a:pathLst>
              <a:path extrusionOk="0" h="4644931" w="4644931">
                <a:moveTo>
                  <a:pt x="0" y="0"/>
                </a:moveTo>
                <a:lnTo>
                  <a:pt x="4644931" y="0"/>
                </a:lnTo>
                <a:lnTo>
                  <a:pt x="4644931" y="4644931"/>
                </a:lnTo>
                <a:lnTo>
                  <a:pt x="0" y="4644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30"/>
          <p:cNvSpPr txBox="1"/>
          <p:nvPr/>
        </p:nvSpPr>
        <p:spPr>
          <a:xfrm>
            <a:off x="5271850" y="452925"/>
            <a:ext cx="69645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00">
                <a:solidFill>
                  <a:srgbClr val="FFFFFF"/>
                </a:solidFill>
              </a:rPr>
              <a:t>Integrated AI Tools</a:t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 flipH="1" rot="266558">
            <a:off x="13101041" y="157831"/>
            <a:ext cx="4630440" cy="4116883"/>
          </a:xfrm>
          <a:custGeom>
            <a:rect b="b" l="l" r="r" t="t"/>
            <a:pathLst>
              <a:path extrusionOk="0" h="4114800" w="4628098">
                <a:moveTo>
                  <a:pt x="4628098" y="0"/>
                </a:moveTo>
                <a:lnTo>
                  <a:pt x="0" y="0"/>
                </a:lnTo>
                <a:lnTo>
                  <a:pt x="0" y="4114800"/>
                </a:lnTo>
                <a:lnTo>
                  <a:pt x="4628098" y="4114800"/>
                </a:lnTo>
                <a:lnTo>
                  <a:pt x="462809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30"/>
          <p:cNvSpPr/>
          <p:nvPr/>
        </p:nvSpPr>
        <p:spPr>
          <a:xfrm>
            <a:off x="7632154" y="1774658"/>
            <a:ext cx="1653507" cy="876359"/>
          </a:xfrm>
          <a:custGeom>
            <a:rect b="b" l="l" r="r" t="t"/>
            <a:pathLst>
              <a:path extrusionOk="0" h="876359" w="1653507">
                <a:moveTo>
                  <a:pt x="0" y="0"/>
                </a:moveTo>
                <a:lnTo>
                  <a:pt x="1653507" y="0"/>
                </a:lnTo>
                <a:lnTo>
                  <a:pt x="1653507" y="876359"/>
                </a:lnTo>
                <a:lnTo>
                  <a:pt x="0" y="876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p30"/>
          <p:cNvSpPr/>
          <p:nvPr/>
        </p:nvSpPr>
        <p:spPr>
          <a:xfrm rot="3756111">
            <a:off x="-858887" y="-1964438"/>
            <a:ext cx="5705880" cy="5280532"/>
          </a:xfrm>
          <a:custGeom>
            <a:rect b="b" l="l" r="r" t="t"/>
            <a:pathLst>
              <a:path extrusionOk="0" h="5282497" w="5708003">
                <a:moveTo>
                  <a:pt x="5708003" y="5282497"/>
                </a:moveTo>
                <a:lnTo>
                  <a:pt x="0" y="5282497"/>
                </a:lnTo>
                <a:lnTo>
                  <a:pt x="0" y="0"/>
                </a:lnTo>
                <a:lnTo>
                  <a:pt x="5708003" y="0"/>
                </a:lnTo>
                <a:lnTo>
                  <a:pt x="5708003" y="528249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30"/>
          <p:cNvSpPr/>
          <p:nvPr/>
        </p:nvSpPr>
        <p:spPr>
          <a:xfrm>
            <a:off x="3405659" y="4042795"/>
            <a:ext cx="3325989" cy="3103937"/>
          </a:xfrm>
          <a:custGeom>
            <a:rect b="b" l="l" r="r" t="t"/>
            <a:pathLst>
              <a:path extrusionOk="0" h="2170585" w="2091817">
                <a:moveTo>
                  <a:pt x="1173717" y="2170586"/>
                </a:moveTo>
                <a:lnTo>
                  <a:pt x="2091817" y="2170586"/>
                </a:lnTo>
                <a:lnTo>
                  <a:pt x="918254" y="0"/>
                </a:lnTo>
                <a:lnTo>
                  <a:pt x="0" y="0"/>
                </a:lnTo>
                <a:lnTo>
                  <a:pt x="1173717" y="2170586"/>
                </a:lnTo>
                <a:close/>
              </a:path>
            </a:pathLst>
          </a:custGeom>
          <a:gradFill>
            <a:gsLst>
              <a:gs pos="0">
                <a:srgbClr val="66EAFF"/>
              </a:gs>
              <a:gs pos="57000">
                <a:srgbClr val="66EAFF"/>
              </a:gs>
              <a:gs pos="100000">
                <a:srgbClr val="00A5BF"/>
              </a:gs>
            </a:gsLst>
            <a:lin ang="12600029" scaled="0"/>
          </a:gradFill>
          <a:ln>
            <a:noFill/>
          </a:ln>
          <a:effectLst>
            <a:outerShdw blurRad="165100" rotWithShape="0" algn="tl" dir="2700000" dist="88900">
              <a:srgbClr val="00A5BF">
                <a:alpha val="2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0"/>
          <p:cNvSpPr/>
          <p:nvPr/>
        </p:nvSpPr>
        <p:spPr>
          <a:xfrm>
            <a:off x="1540100" y="4042795"/>
            <a:ext cx="3325989" cy="3103937"/>
          </a:xfrm>
          <a:custGeom>
            <a:rect b="b" l="l" r="r" t="t"/>
            <a:pathLst>
              <a:path extrusionOk="0" h="2170585" w="2091817">
                <a:moveTo>
                  <a:pt x="918254" y="2170586"/>
                </a:moveTo>
                <a:lnTo>
                  <a:pt x="0" y="2170586"/>
                </a:lnTo>
                <a:lnTo>
                  <a:pt x="1173563" y="0"/>
                </a:lnTo>
                <a:lnTo>
                  <a:pt x="2091817" y="0"/>
                </a:lnTo>
                <a:lnTo>
                  <a:pt x="918254" y="2170586"/>
                </a:lnTo>
                <a:close/>
              </a:path>
            </a:pathLst>
          </a:custGeom>
          <a:gradFill>
            <a:gsLst>
              <a:gs pos="0">
                <a:srgbClr val="66EAFF"/>
              </a:gs>
              <a:gs pos="100000">
                <a:srgbClr val="00DDFF"/>
              </a:gs>
            </a:gsLst>
            <a:lin ang="5400012" scaled="0"/>
          </a:gradFill>
          <a:ln>
            <a:noFill/>
          </a:ln>
          <a:effectLst>
            <a:outerShdw blurRad="165100" rotWithShape="0" algn="tl" dir="2700000" dist="88900">
              <a:srgbClr val="00A5BF">
                <a:alpha val="2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0"/>
          <p:cNvSpPr/>
          <p:nvPr/>
        </p:nvSpPr>
        <p:spPr>
          <a:xfrm>
            <a:off x="7134583" y="4042795"/>
            <a:ext cx="3325989" cy="3103937"/>
          </a:xfrm>
          <a:custGeom>
            <a:rect b="b" l="l" r="r" t="t"/>
            <a:pathLst>
              <a:path extrusionOk="0" h="2170585" w="2091817">
                <a:moveTo>
                  <a:pt x="1173563" y="2170586"/>
                </a:moveTo>
                <a:lnTo>
                  <a:pt x="2091817" y="2170586"/>
                </a:lnTo>
                <a:lnTo>
                  <a:pt x="918254" y="0"/>
                </a:lnTo>
                <a:lnTo>
                  <a:pt x="0" y="0"/>
                </a:lnTo>
                <a:lnTo>
                  <a:pt x="1173563" y="2170586"/>
                </a:lnTo>
                <a:close/>
              </a:path>
            </a:pathLst>
          </a:custGeom>
          <a:gradFill>
            <a:gsLst>
              <a:gs pos="0">
                <a:srgbClr val="7797FF"/>
              </a:gs>
              <a:gs pos="57000">
                <a:srgbClr val="7797FF"/>
              </a:gs>
              <a:gs pos="100000">
                <a:srgbClr val="0032D5"/>
              </a:gs>
            </a:gsLst>
            <a:lin ang="12600029" scaled="0"/>
          </a:gradFill>
          <a:ln>
            <a:noFill/>
          </a:ln>
          <a:effectLst>
            <a:outerShdw blurRad="165100" rotWithShape="0" algn="tl" dir="2700000" dist="88900">
              <a:srgbClr val="0032D5">
                <a:alpha val="2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5269025" y="4042795"/>
            <a:ext cx="3325989" cy="3103937"/>
          </a:xfrm>
          <a:custGeom>
            <a:rect b="b" l="l" r="r" t="t"/>
            <a:pathLst>
              <a:path extrusionOk="0" h="2170585" w="2091817">
                <a:moveTo>
                  <a:pt x="918101" y="2170586"/>
                </a:moveTo>
                <a:lnTo>
                  <a:pt x="0" y="2170586"/>
                </a:lnTo>
                <a:lnTo>
                  <a:pt x="1173563" y="0"/>
                </a:lnTo>
                <a:lnTo>
                  <a:pt x="2091817" y="0"/>
                </a:lnTo>
                <a:lnTo>
                  <a:pt x="918101" y="2170586"/>
                </a:lnTo>
                <a:close/>
              </a:path>
            </a:pathLst>
          </a:custGeom>
          <a:gradFill>
            <a:gsLst>
              <a:gs pos="0">
                <a:srgbClr val="7797FF"/>
              </a:gs>
              <a:gs pos="100000">
                <a:srgbClr val="1E53FF"/>
              </a:gs>
            </a:gsLst>
            <a:lin ang="2700006" scaled="0"/>
          </a:gradFill>
          <a:ln>
            <a:noFill/>
          </a:ln>
          <a:effectLst>
            <a:outerShdw blurRad="165100" rotWithShape="0" algn="tl" dir="2700000" dist="50800">
              <a:srgbClr val="0032D5">
                <a:alpha val="2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10865455" y="4042795"/>
            <a:ext cx="3325989" cy="3103937"/>
          </a:xfrm>
          <a:custGeom>
            <a:rect b="b" l="l" r="r" t="t"/>
            <a:pathLst>
              <a:path extrusionOk="0" h="2170585" w="2091817">
                <a:moveTo>
                  <a:pt x="1173563" y="2170586"/>
                </a:moveTo>
                <a:lnTo>
                  <a:pt x="2091818" y="2170586"/>
                </a:lnTo>
                <a:lnTo>
                  <a:pt x="918254" y="0"/>
                </a:lnTo>
                <a:lnTo>
                  <a:pt x="0" y="0"/>
                </a:lnTo>
                <a:lnTo>
                  <a:pt x="1173563" y="2170586"/>
                </a:lnTo>
                <a:close/>
              </a:path>
            </a:pathLst>
          </a:custGeom>
          <a:gradFill>
            <a:gsLst>
              <a:gs pos="0">
                <a:srgbClr val="A980EC"/>
              </a:gs>
              <a:gs pos="57000">
                <a:srgbClr val="A980EC"/>
              </a:gs>
              <a:gs pos="100000">
                <a:srgbClr val="521AB0"/>
              </a:gs>
            </a:gsLst>
            <a:lin ang="12600029" scaled="0"/>
          </a:gradFill>
          <a:ln>
            <a:noFill/>
          </a:ln>
          <a:effectLst>
            <a:outerShdw blurRad="165100" rotWithShape="0" algn="tl" dir="2700000" dist="88900">
              <a:srgbClr val="521AB0">
                <a:alpha val="2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8999897" y="4042795"/>
            <a:ext cx="3325989" cy="3103937"/>
          </a:xfrm>
          <a:custGeom>
            <a:rect b="b" l="l" r="r" t="t"/>
            <a:pathLst>
              <a:path extrusionOk="0" h="2170585" w="2091817">
                <a:moveTo>
                  <a:pt x="918101" y="2170586"/>
                </a:moveTo>
                <a:lnTo>
                  <a:pt x="0" y="2170586"/>
                </a:lnTo>
                <a:lnTo>
                  <a:pt x="1173563" y="0"/>
                </a:lnTo>
                <a:lnTo>
                  <a:pt x="2091817" y="0"/>
                </a:lnTo>
                <a:lnTo>
                  <a:pt x="918101" y="2170586"/>
                </a:lnTo>
                <a:close/>
              </a:path>
            </a:pathLst>
          </a:custGeom>
          <a:gradFill>
            <a:gsLst>
              <a:gs pos="0">
                <a:srgbClr val="A980EC"/>
              </a:gs>
              <a:gs pos="100000">
                <a:srgbClr val="712EE0"/>
              </a:gs>
            </a:gsLst>
            <a:lin ang="2700006" scaled="0"/>
          </a:gradFill>
          <a:ln>
            <a:noFill/>
          </a:ln>
          <a:effectLst>
            <a:outerShdw blurRad="165100" rotWithShape="0" algn="tl" dir="2700000" dist="50800">
              <a:srgbClr val="521AB0">
                <a:alpha val="2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30"/>
          <p:cNvSpPr/>
          <p:nvPr/>
        </p:nvSpPr>
        <p:spPr>
          <a:xfrm>
            <a:off x="12731012" y="2823500"/>
            <a:ext cx="3782413" cy="4322442"/>
          </a:xfrm>
          <a:custGeom>
            <a:rect b="b" l="l" r="r" t="t"/>
            <a:pathLst>
              <a:path extrusionOk="0" h="3022687" w="2378876">
                <a:moveTo>
                  <a:pt x="2374558" y="906351"/>
                </a:moveTo>
                <a:lnTo>
                  <a:pt x="2125378" y="70390"/>
                </a:lnTo>
                <a:cubicBezTo>
                  <a:pt x="2117869" y="45411"/>
                  <a:pt x="2100859" y="24263"/>
                  <a:pt x="2077872" y="11850"/>
                </a:cubicBezTo>
                <a:cubicBezTo>
                  <a:pt x="2054885" y="-563"/>
                  <a:pt x="2027914" y="-3321"/>
                  <a:pt x="2002934" y="4035"/>
                </a:cubicBezTo>
                <a:lnTo>
                  <a:pt x="1166974" y="253214"/>
                </a:lnTo>
                <a:cubicBezTo>
                  <a:pt x="1114870" y="268692"/>
                  <a:pt x="1085140" y="323554"/>
                  <a:pt x="1100771" y="375658"/>
                </a:cubicBezTo>
                <a:cubicBezTo>
                  <a:pt x="1116249" y="427762"/>
                  <a:pt x="1171112" y="457492"/>
                  <a:pt x="1223215" y="441860"/>
                </a:cubicBezTo>
                <a:lnTo>
                  <a:pt x="1414927" y="384699"/>
                </a:lnTo>
                <a:lnTo>
                  <a:pt x="0" y="3022687"/>
                </a:lnTo>
                <a:lnTo>
                  <a:pt x="918255" y="3022687"/>
                </a:lnTo>
                <a:cubicBezTo>
                  <a:pt x="918255" y="3022687"/>
                  <a:pt x="2131662" y="779923"/>
                  <a:pt x="2131662" y="779923"/>
                </a:cubicBezTo>
                <a:lnTo>
                  <a:pt x="2186064" y="962286"/>
                </a:lnTo>
                <a:cubicBezTo>
                  <a:pt x="2193880" y="988338"/>
                  <a:pt x="2211349" y="1008720"/>
                  <a:pt x="2233570" y="1020826"/>
                </a:cubicBezTo>
                <a:cubicBezTo>
                  <a:pt x="2255791" y="1032933"/>
                  <a:pt x="2282456" y="1036304"/>
                  <a:pt x="2308508" y="1028642"/>
                </a:cubicBezTo>
                <a:cubicBezTo>
                  <a:pt x="2360613" y="1013164"/>
                  <a:pt x="2390342" y="958302"/>
                  <a:pt x="2374711" y="906198"/>
                </a:cubicBezTo>
                <a:close/>
              </a:path>
            </a:pathLst>
          </a:custGeom>
          <a:gradFill>
            <a:gsLst>
              <a:gs pos="0">
                <a:srgbClr val="E757FF"/>
              </a:gs>
              <a:gs pos="100000">
                <a:srgbClr val="C800E6"/>
              </a:gs>
            </a:gsLst>
            <a:lin ang="8100019" scaled="0"/>
          </a:gradFill>
          <a:ln>
            <a:noFill/>
          </a:ln>
          <a:effectLst>
            <a:outerShdw blurRad="165100" rotWithShape="0" algn="tl" dir="2700000" dist="50800">
              <a:srgbClr val="9500AC">
                <a:alpha val="2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30"/>
          <p:cNvSpPr txBox="1"/>
          <p:nvPr/>
        </p:nvSpPr>
        <p:spPr>
          <a:xfrm rot="-3540043">
            <a:off x="1506610" y="5050840"/>
            <a:ext cx="3319630" cy="1019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42E3D"/>
                </a:solidFill>
                <a:latin typeface="Montserrat"/>
                <a:ea typeface="Montserrat"/>
                <a:cs typeface="Montserrat"/>
                <a:sym typeface="Montserrat"/>
              </a:rPr>
              <a:t>Microsoft 365 Copilot</a:t>
            </a:r>
            <a:endParaRPr sz="3000"/>
          </a:p>
        </p:txBody>
      </p:sp>
      <p:sp>
        <p:nvSpPr>
          <p:cNvPr id="431" name="Google Shape;431;p30"/>
          <p:cNvSpPr txBox="1"/>
          <p:nvPr/>
        </p:nvSpPr>
        <p:spPr>
          <a:xfrm rot="-3540732">
            <a:off x="5462005" y="5050905"/>
            <a:ext cx="2941990" cy="1019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32323"/>
                </a:solidFill>
                <a:latin typeface="Montserrat"/>
                <a:ea typeface="Montserrat"/>
                <a:cs typeface="Montserrat"/>
                <a:sym typeface="Montserrat"/>
              </a:rPr>
              <a:t>Google Duet AI</a:t>
            </a:r>
            <a:endParaRPr b="1" sz="3000">
              <a:solidFill>
                <a:srgbClr val="232323"/>
              </a:solidFill>
            </a:endParaRPr>
          </a:p>
        </p:txBody>
      </p:sp>
      <p:sp>
        <p:nvSpPr>
          <p:cNvPr id="432" name="Google Shape;432;p30"/>
          <p:cNvSpPr txBox="1"/>
          <p:nvPr/>
        </p:nvSpPr>
        <p:spPr>
          <a:xfrm rot="-3539828">
            <a:off x="9191947" y="5206837"/>
            <a:ext cx="2713554" cy="1019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42E3D"/>
                </a:solidFill>
                <a:latin typeface="Montserrat"/>
                <a:ea typeface="Montserrat"/>
                <a:cs typeface="Montserrat"/>
                <a:sym typeface="Montserrat"/>
              </a:rPr>
              <a:t>Salesforce Einstein</a:t>
            </a:r>
            <a:endParaRPr sz="3000"/>
          </a:p>
        </p:txBody>
      </p:sp>
      <p:sp>
        <p:nvSpPr>
          <p:cNvPr id="433" name="Google Shape;433;p30"/>
          <p:cNvSpPr txBox="1"/>
          <p:nvPr/>
        </p:nvSpPr>
        <p:spPr>
          <a:xfrm rot="-3540434">
            <a:off x="13144292" y="5374652"/>
            <a:ext cx="2337406" cy="37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10">
                <a:solidFill>
                  <a:srgbClr val="242E3D"/>
                </a:solidFill>
                <a:latin typeface="Montserrat"/>
                <a:ea typeface="Montserrat"/>
                <a:cs typeface="Montserrat"/>
                <a:sym typeface="Montserrat"/>
              </a:rPr>
              <a:t>Infodata 04</a:t>
            </a:r>
            <a:endParaRPr/>
          </a:p>
        </p:txBody>
      </p:sp>
      <p:sp>
        <p:nvSpPr>
          <p:cNvPr id="434" name="Google Shape;434;p30"/>
          <p:cNvSpPr txBox="1"/>
          <p:nvPr/>
        </p:nvSpPr>
        <p:spPr>
          <a:xfrm>
            <a:off x="480150" y="8649975"/>
            <a:ext cx="45390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Enhances productivity across Microsoft apps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5" name="Google Shape;4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3204" y="7145947"/>
            <a:ext cx="1720178" cy="172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0"/>
          <p:cNvSpPr txBox="1"/>
          <p:nvPr/>
        </p:nvSpPr>
        <p:spPr>
          <a:xfrm>
            <a:off x="4572000" y="8649963"/>
            <a:ext cx="4539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Real-time insights, predictive text for documents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4250" y="7348225"/>
            <a:ext cx="1301750" cy="13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0"/>
          <p:cNvSpPr txBox="1"/>
          <p:nvPr/>
        </p:nvSpPr>
        <p:spPr>
          <a:xfrm>
            <a:off x="8733225" y="8649963"/>
            <a:ext cx="4539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AI-driven CRM, lead scoring, customer segmentation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9" name="Google Shape;43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11000" y="7316137"/>
            <a:ext cx="1301750" cy="116443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0"/>
          <p:cNvSpPr txBox="1"/>
          <p:nvPr/>
        </p:nvSpPr>
        <p:spPr>
          <a:xfrm>
            <a:off x="12948562" y="8649963"/>
            <a:ext cx="4539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310+ AI-powered scenarios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72225" y="7316125"/>
            <a:ext cx="1164450" cy="11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A3A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1"/>
          <p:cNvSpPr txBox="1"/>
          <p:nvPr/>
        </p:nvSpPr>
        <p:spPr>
          <a:xfrm>
            <a:off x="4676951" y="611050"/>
            <a:ext cx="11474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99">
                <a:solidFill>
                  <a:srgbClr val="FFFFFF"/>
                </a:solidFill>
              </a:rPr>
              <a:t>Customized AI Solutions</a:t>
            </a: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14886647" y="-1508373"/>
            <a:ext cx="3251452" cy="3599822"/>
          </a:xfrm>
          <a:custGeom>
            <a:rect b="b" l="l" r="r" t="t"/>
            <a:pathLst>
              <a:path extrusionOk="0" h="4644931" w="4644931">
                <a:moveTo>
                  <a:pt x="0" y="0"/>
                </a:moveTo>
                <a:lnTo>
                  <a:pt x="4644931" y="0"/>
                </a:lnTo>
                <a:lnTo>
                  <a:pt x="4644931" y="4644931"/>
                </a:lnTo>
                <a:lnTo>
                  <a:pt x="0" y="4644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31"/>
          <p:cNvSpPr/>
          <p:nvPr/>
        </p:nvSpPr>
        <p:spPr>
          <a:xfrm>
            <a:off x="-1754625" y="5576239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31"/>
          <p:cNvSpPr/>
          <p:nvPr/>
        </p:nvSpPr>
        <p:spPr>
          <a:xfrm rot="-491452">
            <a:off x="659931" y="555611"/>
            <a:ext cx="3254106" cy="2893196"/>
          </a:xfrm>
          <a:custGeom>
            <a:rect b="b" l="l" r="r" t="t"/>
            <a:pathLst>
              <a:path extrusionOk="0" h="2892608" w="3253445">
                <a:moveTo>
                  <a:pt x="0" y="0"/>
                </a:moveTo>
                <a:lnTo>
                  <a:pt x="3253445" y="0"/>
                </a:lnTo>
                <a:lnTo>
                  <a:pt x="3253445" y="2892608"/>
                </a:lnTo>
                <a:lnTo>
                  <a:pt x="0" y="28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31"/>
          <p:cNvSpPr/>
          <p:nvPr/>
        </p:nvSpPr>
        <p:spPr>
          <a:xfrm rot="-1643889">
            <a:off x="17185874" y="3524140"/>
            <a:ext cx="2240027" cy="2509194"/>
          </a:xfrm>
          <a:custGeom>
            <a:rect b="b" l="l" r="r" t="t"/>
            <a:pathLst>
              <a:path extrusionOk="0" h="2510128" w="2240860">
                <a:moveTo>
                  <a:pt x="0" y="0"/>
                </a:moveTo>
                <a:lnTo>
                  <a:pt x="2240860" y="0"/>
                </a:lnTo>
                <a:lnTo>
                  <a:pt x="2240860" y="2510129"/>
                </a:lnTo>
                <a:lnTo>
                  <a:pt x="0" y="2510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31"/>
          <p:cNvSpPr/>
          <p:nvPr/>
        </p:nvSpPr>
        <p:spPr>
          <a:xfrm flipH="1" rot="3756111">
            <a:off x="2643871" y="-3264218"/>
            <a:ext cx="5192081" cy="4805035"/>
          </a:xfrm>
          <a:custGeom>
            <a:rect b="b" l="l" r="r" t="t"/>
            <a:pathLst>
              <a:path extrusionOk="0" h="4806823" w="5194013">
                <a:moveTo>
                  <a:pt x="0" y="4806823"/>
                </a:moveTo>
                <a:lnTo>
                  <a:pt x="5194013" y="4806823"/>
                </a:lnTo>
                <a:lnTo>
                  <a:pt x="5194013" y="0"/>
                </a:lnTo>
                <a:lnTo>
                  <a:pt x="0" y="0"/>
                </a:lnTo>
                <a:lnTo>
                  <a:pt x="0" y="480682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2" name="Google Shape;452;p31"/>
          <p:cNvSpPr/>
          <p:nvPr/>
        </p:nvSpPr>
        <p:spPr>
          <a:xfrm flipH="1" rot="396560">
            <a:off x="15248864" y="7763265"/>
            <a:ext cx="3829273" cy="4553935"/>
          </a:xfrm>
          <a:custGeom>
            <a:rect b="b" l="l" r="r" t="t"/>
            <a:pathLst>
              <a:path extrusionOk="0" h="4557854" w="3832568">
                <a:moveTo>
                  <a:pt x="3832567" y="0"/>
                </a:moveTo>
                <a:lnTo>
                  <a:pt x="0" y="0"/>
                </a:lnTo>
                <a:lnTo>
                  <a:pt x="0" y="4557854"/>
                </a:lnTo>
                <a:lnTo>
                  <a:pt x="3832567" y="4557854"/>
                </a:lnTo>
                <a:lnTo>
                  <a:pt x="3832567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31"/>
          <p:cNvSpPr/>
          <p:nvPr/>
        </p:nvSpPr>
        <p:spPr>
          <a:xfrm>
            <a:off x="5345651" y="2239575"/>
            <a:ext cx="4114563" cy="5683070"/>
          </a:xfrm>
          <a:custGeom>
            <a:rect b="b" l="l" r="r" t="t"/>
            <a:pathLst>
              <a:path extrusionOk="0" h="3551919" w="2427471">
                <a:moveTo>
                  <a:pt x="640509" y="2941696"/>
                </a:moveTo>
                <a:lnTo>
                  <a:pt x="1242480" y="2946892"/>
                </a:lnTo>
                <a:cubicBezTo>
                  <a:pt x="1094853" y="2715823"/>
                  <a:pt x="1021803" y="2434934"/>
                  <a:pt x="1053896" y="2141819"/>
                </a:cubicBezTo>
                <a:cubicBezTo>
                  <a:pt x="1117318" y="1563536"/>
                  <a:pt x="1568758" y="1120195"/>
                  <a:pt x="2120297" y="1043019"/>
                </a:cubicBezTo>
                <a:lnTo>
                  <a:pt x="2427472" y="521586"/>
                </a:lnTo>
                <a:lnTo>
                  <a:pt x="2026617" y="0"/>
                </a:lnTo>
                <a:cubicBezTo>
                  <a:pt x="988946" y="121342"/>
                  <a:pt x="132219" y="946282"/>
                  <a:pt x="13780" y="2027813"/>
                </a:cubicBezTo>
                <a:cubicBezTo>
                  <a:pt x="-47349" y="2585312"/>
                  <a:pt x="97986" y="3118819"/>
                  <a:pt x="388350" y="3551920"/>
                </a:cubicBezTo>
                <a:lnTo>
                  <a:pt x="640509" y="2941696"/>
                </a:lnTo>
                <a:close/>
              </a:path>
            </a:pathLst>
          </a:custGeom>
          <a:gradFill>
            <a:gsLst>
              <a:gs pos="0">
                <a:srgbClr val="66EAFF"/>
              </a:gs>
              <a:gs pos="100000">
                <a:srgbClr val="00DDFF"/>
              </a:gs>
            </a:gsLst>
            <a:lin ang="5400012" scaled="0"/>
          </a:gradFill>
          <a:ln>
            <a:noFill/>
          </a:ln>
          <a:effectLst>
            <a:outerShdw blurRad="254006" rotWithShape="0" algn="tl" dir="2700000" dist="136772">
              <a:srgbClr val="00A5BF">
                <a:alpha val="29800"/>
              </a:srgbClr>
            </a:outerShdw>
          </a:effectLst>
        </p:spPr>
        <p:txBody>
          <a:bodyPr anchorCtr="0" anchor="t" bIns="70325" lIns="140650" spcFirstLastPara="1" rIns="140650" wrap="square" tIns="70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5982651" y="6839625"/>
            <a:ext cx="7186570" cy="2851410"/>
          </a:xfrm>
          <a:custGeom>
            <a:rect b="b" l="l" r="r" t="t"/>
            <a:pathLst>
              <a:path extrusionOk="0" h="1717717" w="3895160">
                <a:moveTo>
                  <a:pt x="3240619" y="523879"/>
                </a:moveTo>
                <a:lnTo>
                  <a:pt x="2944294" y="0"/>
                </a:lnTo>
                <a:cubicBezTo>
                  <a:pt x="2817910" y="243448"/>
                  <a:pt x="2611292" y="447008"/>
                  <a:pt x="2341254" y="565752"/>
                </a:cubicBezTo>
                <a:cubicBezTo>
                  <a:pt x="1808817" y="800030"/>
                  <a:pt x="1199052" y="630549"/>
                  <a:pt x="856422" y="191641"/>
                </a:cubicBezTo>
                <a:lnTo>
                  <a:pt x="251242" y="186445"/>
                </a:lnTo>
                <a:lnTo>
                  <a:pt x="0" y="794376"/>
                </a:lnTo>
                <a:cubicBezTo>
                  <a:pt x="623825" y="1632307"/>
                  <a:pt x="1766638" y="1961794"/>
                  <a:pt x="2762588" y="1523649"/>
                </a:cubicBezTo>
                <a:cubicBezTo>
                  <a:pt x="3276074" y="1297776"/>
                  <a:pt x="3665315" y="905173"/>
                  <a:pt x="3895161" y="437228"/>
                </a:cubicBezTo>
                <a:lnTo>
                  <a:pt x="3240619" y="523879"/>
                </a:lnTo>
                <a:close/>
              </a:path>
            </a:pathLst>
          </a:custGeom>
          <a:gradFill>
            <a:gsLst>
              <a:gs pos="0">
                <a:srgbClr val="A980EC"/>
              </a:gs>
              <a:gs pos="100000">
                <a:srgbClr val="712EE0"/>
              </a:gs>
            </a:gsLst>
            <a:lin ang="2700006" scaled="0"/>
          </a:gradFill>
          <a:ln>
            <a:noFill/>
          </a:ln>
          <a:effectLst>
            <a:outerShdw blurRad="254006" rotWithShape="0" algn="tl" dir="2700000" dist="78156">
              <a:srgbClr val="521AB0">
                <a:alpha val="29800"/>
              </a:srgbClr>
            </a:outerShdw>
          </a:effectLst>
        </p:spPr>
        <p:txBody>
          <a:bodyPr anchorCtr="0" anchor="t" bIns="70325" lIns="140650" spcFirstLastPara="1" rIns="140650" wrap="square" tIns="70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1"/>
          <p:cNvSpPr/>
          <p:nvPr/>
        </p:nvSpPr>
        <p:spPr>
          <a:xfrm>
            <a:off x="9017126" y="2091450"/>
            <a:ext cx="4294080" cy="5397720"/>
          </a:xfrm>
          <a:custGeom>
            <a:rect b="b" l="l" r="r" t="t"/>
            <a:pathLst>
              <a:path extrusionOk="0" h="3286283" w="2443289">
                <a:moveTo>
                  <a:pt x="402384" y="528587"/>
                </a:moveTo>
                <a:lnTo>
                  <a:pt x="96890" y="1047269"/>
                </a:lnTo>
                <a:cubicBezTo>
                  <a:pt x="370902" y="1035043"/>
                  <a:pt x="650569" y="1112219"/>
                  <a:pt x="888362" y="1286590"/>
                </a:cubicBezTo>
                <a:cubicBezTo>
                  <a:pt x="1357529" y="1630596"/>
                  <a:pt x="1515549" y="2243264"/>
                  <a:pt x="1306792" y="2759502"/>
                </a:cubicBezTo>
                <a:lnTo>
                  <a:pt x="1604798" y="3286284"/>
                </a:lnTo>
                <a:lnTo>
                  <a:pt x="2256895" y="3199939"/>
                </a:lnTo>
                <a:cubicBezTo>
                  <a:pt x="2670741" y="2240666"/>
                  <a:pt x="2384502" y="1086239"/>
                  <a:pt x="1507144" y="442853"/>
                </a:cubicBezTo>
                <a:cubicBezTo>
                  <a:pt x="1054786" y="111226"/>
                  <a:pt x="520211" y="-29677"/>
                  <a:pt x="0" y="5167"/>
                </a:cubicBezTo>
                <a:lnTo>
                  <a:pt x="402384" y="528739"/>
                </a:lnTo>
                <a:close/>
              </a:path>
            </a:pathLst>
          </a:custGeom>
          <a:gradFill>
            <a:gsLst>
              <a:gs pos="0">
                <a:srgbClr val="7797FF"/>
              </a:gs>
              <a:gs pos="100000">
                <a:srgbClr val="1E53FF"/>
              </a:gs>
            </a:gsLst>
            <a:lin ang="2700006" scaled="0"/>
          </a:gradFill>
          <a:ln>
            <a:noFill/>
          </a:ln>
          <a:effectLst>
            <a:outerShdw blurRad="254006" rotWithShape="0" algn="tl" dir="2700000" dist="78156">
              <a:srgbClr val="0032D5">
                <a:alpha val="29800"/>
              </a:srgbClr>
            </a:outerShdw>
          </a:effectLst>
        </p:spPr>
        <p:txBody>
          <a:bodyPr anchorCtr="0" anchor="t" bIns="70325" lIns="140650" spcFirstLastPara="1" rIns="140650" wrap="square" tIns="70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6" name="Google Shape;456;p31"/>
          <p:cNvGrpSpPr/>
          <p:nvPr/>
        </p:nvGrpSpPr>
        <p:grpSpPr>
          <a:xfrm>
            <a:off x="2063543" y="7489168"/>
            <a:ext cx="4293991" cy="2383490"/>
            <a:chOff x="799743" y="3947839"/>
            <a:chExt cx="2791206" cy="1549229"/>
          </a:xfrm>
        </p:grpSpPr>
        <p:sp>
          <p:nvSpPr>
            <p:cNvPr id="457" name="Google Shape;457;p31"/>
            <p:cNvSpPr txBox="1"/>
            <p:nvPr/>
          </p:nvSpPr>
          <p:spPr>
            <a:xfrm>
              <a:off x="799749" y="4595569"/>
              <a:ext cx="2791200" cy="9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0325" lIns="140650" spcFirstLastPara="1" rIns="140650" wrap="square" tIns="70325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92"/>
                <a:buFont typeface="Arial"/>
                <a:buNone/>
              </a:pPr>
              <a:r>
                <a:rPr b="1" lang="en-US" sz="2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Tools for training, tuning, deploying ML models </a:t>
              </a:r>
              <a:endParaRPr b="1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1"/>
            <p:cNvSpPr txBox="1"/>
            <p:nvPr/>
          </p:nvSpPr>
          <p:spPr>
            <a:xfrm>
              <a:off x="799743" y="3947839"/>
              <a:ext cx="19044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0325" lIns="140650" spcFirstLastPara="1" rIns="140650" wrap="square" tIns="70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62"/>
                <a:buFont typeface="Arial"/>
                <a:buNone/>
              </a:pPr>
              <a:r>
                <a:rPr b="1" lang="en-US" sz="356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Google Vertex AI:</a:t>
              </a:r>
              <a:endParaRPr b="1" sz="35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1"/>
          <p:cNvGrpSpPr/>
          <p:nvPr/>
        </p:nvGrpSpPr>
        <p:grpSpPr>
          <a:xfrm>
            <a:off x="947929" y="3665854"/>
            <a:ext cx="4114912" cy="2529979"/>
            <a:chOff x="1658424" y="1358171"/>
            <a:chExt cx="2674800" cy="1644445"/>
          </a:xfrm>
        </p:grpSpPr>
        <p:sp>
          <p:nvSpPr>
            <p:cNvPr id="460" name="Google Shape;460;p31"/>
            <p:cNvSpPr txBox="1"/>
            <p:nvPr/>
          </p:nvSpPr>
          <p:spPr>
            <a:xfrm>
              <a:off x="1658424" y="2101116"/>
              <a:ext cx="2674800" cy="9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0325" lIns="140650" spcFirstLastPara="1" rIns="140650" wrap="square" tIns="70325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92"/>
                <a:buFont typeface="Arial"/>
                <a:buNone/>
              </a:pPr>
              <a:r>
                <a:rPr b="1" lang="en-US" sz="2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Custom ML models, enterprise-grade support </a:t>
              </a:r>
              <a:endParaRPr b="1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1"/>
            <p:cNvSpPr txBox="1"/>
            <p:nvPr/>
          </p:nvSpPr>
          <p:spPr>
            <a:xfrm>
              <a:off x="2362200" y="1358171"/>
              <a:ext cx="1963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0325" lIns="140650" spcFirstLastPara="1" rIns="140650" wrap="square" tIns="703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62"/>
                <a:buFont typeface="Arial"/>
                <a:buNone/>
              </a:pPr>
              <a:r>
                <a:rPr b="1" lang="en-US" sz="356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TensorFlow Enterprise:</a:t>
              </a:r>
              <a:endParaRPr b="1" sz="40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1"/>
          <p:cNvGrpSpPr/>
          <p:nvPr/>
        </p:nvGrpSpPr>
        <p:grpSpPr>
          <a:xfrm>
            <a:off x="13821949" y="4808875"/>
            <a:ext cx="3356173" cy="1966369"/>
            <a:chOff x="8316215" y="2866698"/>
            <a:chExt cx="2181600" cy="1278108"/>
          </a:xfrm>
        </p:grpSpPr>
        <p:sp>
          <p:nvSpPr>
            <p:cNvPr id="463" name="Google Shape;463;p31"/>
            <p:cNvSpPr txBox="1"/>
            <p:nvPr/>
          </p:nvSpPr>
          <p:spPr>
            <a:xfrm>
              <a:off x="8316221" y="3243306"/>
              <a:ext cx="1683000" cy="9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0325" lIns="140650" spcFirstLastPara="1" rIns="140650" wrap="square" tIns="70325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92"/>
                <a:buFont typeface="Arial"/>
                <a:buNone/>
              </a:pPr>
              <a:r>
                <a:rPr b="1" lang="en-US" sz="2292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Low-code/no-code platforms</a:t>
              </a:r>
              <a:endParaRPr b="1" sz="22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1"/>
            <p:cNvSpPr txBox="1"/>
            <p:nvPr/>
          </p:nvSpPr>
          <p:spPr>
            <a:xfrm>
              <a:off x="8316215" y="2866698"/>
              <a:ext cx="21816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0325" lIns="140650" spcFirstLastPara="1" rIns="140650" wrap="square" tIns="70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62"/>
                <a:buFont typeface="Arial"/>
                <a:buNone/>
              </a:pPr>
              <a:r>
                <a:rPr b="1" lang="en-US" sz="35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MindStudio</a:t>
              </a:r>
              <a:endParaRPr b="1" sz="3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65" name="Google Shape;46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5248" y="8048799"/>
            <a:ext cx="1561389" cy="156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92101" y="3722612"/>
            <a:ext cx="1782265" cy="194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08850" y="4256612"/>
            <a:ext cx="1348450" cy="13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143000" y="2257000"/>
            <a:ext cx="10305300" cy="7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Noto Sans Symbols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– Introduction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Noto Sans Symbols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Evolution of AI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Noto Sans Symbols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Turing Test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Noto Sans Symbols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Chinese Room Test</a:t>
            </a:r>
            <a:endParaRPr sz="32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Noto Sans Symbols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of AI</a:t>
            </a:r>
            <a:endParaRPr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Noto Sans Symbols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Uses and Applications</a:t>
            </a:r>
            <a:endParaRPr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Noto Sans Symbols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Advantages and Disadvantages</a:t>
            </a:r>
            <a:endParaRPr sz="32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Noto Sans Symbols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AI tools and Ecosystem</a:t>
            </a:r>
            <a:endParaRPr sz="32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Montserrat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Two facets of AI</a:t>
            </a:r>
            <a:endParaRPr sz="32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Font typeface="Montserrat"/>
              <a:buChar char="✔"/>
            </a:pPr>
            <a:r>
              <a:rPr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Ethics and Responsibilities</a:t>
            </a:r>
            <a:endParaRPr sz="32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33400" y="495300"/>
            <a:ext cx="10405566" cy="1402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49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Table of Contents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 rot="10069107">
            <a:off x="14848833" y="320942"/>
            <a:ext cx="3102166" cy="3525189"/>
          </a:xfrm>
          <a:custGeom>
            <a:rect b="b" l="l" r="r" t="t"/>
            <a:pathLst>
              <a:path extrusionOk="0" h="3525189" w="3102166">
                <a:moveTo>
                  <a:pt x="0" y="0"/>
                </a:moveTo>
                <a:lnTo>
                  <a:pt x="3102166" y="0"/>
                </a:lnTo>
                <a:lnTo>
                  <a:pt x="3102166" y="3525189"/>
                </a:lnTo>
                <a:lnTo>
                  <a:pt x="0" y="352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 flipH="1" rot="3535638">
            <a:off x="14574816" y="6742509"/>
            <a:ext cx="3167402" cy="3599320"/>
          </a:xfrm>
          <a:custGeom>
            <a:rect b="b" l="l" r="r" t="t"/>
            <a:pathLst>
              <a:path extrusionOk="0" h="3599320" w="3167402">
                <a:moveTo>
                  <a:pt x="3167401" y="0"/>
                </a:moveTo>
                <a:lnTo>
                  <a:pt x="0" y="0"/>
                </a:lnTo>
                <a:lnTo>
                  <a:pt x="0" y="3599320"/>
                </a:lnTo>
                <a:lnTo>
                  <a:pt x="3167401" y="3599320"/>
                </a:lnTo>
                <a:lnTo>
                  <a:pt x="31674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4"/>
          <p:cNvSpPr/>
          <p:nvPr/>
        </p:nvSpPr>
        <p:spPr>
          <a:xfrm rot="-65236">
            <a:off x="11411566" y="2672633"/>
            <a:ext cx="5318057" cy="4312460"/>
          </a:xfrm>
          <a:custGeom>
            <a:rect b="b" l="l" r="r" t="t"/>
            <a:pathLst>
              <a:path extrusionOk="0" h="4312460" w="5318057">
                <a:moveTo>
                  <a:pt x="0" y="0"/>
                </a:moveTo>
                <a:lnTo>
                  <a:pt x="5318056" y="0"/>
                </a:lnTo>
                <a:lnTo>
                  <a:pt x="5318056" y="4312461"/>
                </a:lnTo>
                <a:lnTo>
                  <a:pt x="0" y="4312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32"/>
          <p:cNvGrpSpPr/>
          <p:nvPr/>
        </p:nvGrpSpPr>
        <p:grpSpPr>
          <a:xfrm rot="-131319">
            <a:off x="6504639" y="4689954"/>
            <a:ext cx="10716388" cy="2212584"/>
            <a:chOff x="0" y="-38100"/>
            <a:chExt cx="2398927" cy="495300"/>
          </a:xfrm>
        </p:grpSpPr>
        <p:sp>
          <p:nvSpPr>
            <p:cNvPr id="473" name="Google Shape;473;p32"/>
            <p:cNvSpPr/>
            <p:nvPr/>
          </p:nvSpPr>
          <p:spPr>
            <a:xfrm>
              <a:off x="0" y="0"/>
              <a:ext cx="2398927" cy="457086"/>
            </a:xfrm>
            <a:custGeom>
              <a:rect b="b" l="l" r="r" t="t"/>
              <a:pathLst>
                <a:path extrusionOk="0" h="457086" w="2398927">
                  <a:moveTo>
                    <a:pt x="10837" y="0"/>
                  </a:moveTo>
                  <a:lnTo>
                    <a:pt x="2388090" y="0"/>
                  </a:lnTo>
                  <a:cubicBezTo>
                    <a:pt x="2394075" y="0"/>
                    <a:pt x="2398927" y="4852"/>
                    <a:pt x="2398927" y="10837"/>
                  </a:cubicBezTo>
                  <a:lnTo>
                    <a:pt x="2398927" y="446249"/>
                  </a:lnTo>
                  <a:cubicBezTo>
                    <a:pt x="2398927" y="449123"/>
                    <a:pt x="2397785" y="451880"/>
                    <a:pt x="2395753" y="453912"/>
                  </a:cubicBezTo>
                  <a:cubicBezTo>
                    <a:pt x="2393720" y="455944"/>
                    <a:pt x="2390964" y="457086"/>
                    <a:pt x="2388090" y="457086"/>
                  </a:cubicBezTo>
                  <a:lnTo>
                    <a:pt x="10837" y="457086"/>
                  </a:lnTo>
                  <a:cubicBezTo>
                    <a:pt x="4852" y="457086"/>
                    <a:pt x="0" y="452234"/>
                    <a:pt x="0" y="446249"/>
                  </a:cubicBezTo>
                  <a:lnTo>
                    <a:pt x="0" y="10837"/>
                  </a:lnTo>
                  <a:cubicBezTo>
                    <a:pt x="0" y="4852"/>
                    <a:pt x="4852" y="0"/>
                    <a:pt x="10837" y="0"/>
                  </a:cubicBezTo>
                  <a:close/>
                </a:path>
              </a:pathLst>
            </a:custGeom>
            <a:solidFill>
              <a:srgbClr val="00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 txBox="1"/>
            <p:nvPr/>
          </p:nvSpPr>
          <p:spPr>
            <a:xfrm>
              <a:off x="0" y="-38100"/>
              <a:ext cx="23988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32"/>
          <p:cNvGrpSpPr/>
          <p:nvPr/>
        </p:nvGrpSpPr>
        <p:grpSpPr>
          <a:xfrm rot="-131319">
            <a:off x="6327924" y="4517629"/>
            <a:ext cx="10716388" cy="2212584"/>
            <a:chOff x="0" y="-38100"/>
            <a:chExt cx="2398927" cy="495300"/>
          </a:xfrm>
        </p:grpSpPr>
        <p:sp>
          <p:nvSpPr>
            <p:cNvPr id="476" name="Google Shape;476;p32"/>
            <p:cNvSpPr/>
            <p:nvPr/>
          </p:nvSpPr>
          <p:spPr>
            <a:xfrm>
              <a:off x="0" y="0"/>
              <a:ext cx="2398927" cy="457086"/>
            </a:xfrm>
            <a:custGeom>
              <a:rect b="b" l="l" r="r" t="t"/>
              <a:pathLst>
                <a:path extrusionOk="0" h="457086" w="2398927">
                  <a:moveTo>
                    <a:pt x="10837" y="0"/>
                  </a:moveTo>
                  <a:lnTo>
                    <a:pt x="2388090" y="0"/>
                  </a:lnTo>
                  <a:cubicBezTo>
                    <a:pt x="2394075" y="0"/>
                    <a:pt x="2398927" y="4852"/>
                    <a:pt x="2398927" y="10837"/>
                  </a:cubicBezTo>
                  <a:lnTo>
                    <a:pt x="2398927" y="446249"/>
                  </a:lnTo>
                  <a:cubicBezTo>
                    <a:pt x="2398927" y="449123"/>
                    <a:pt x="2397785" y="451880"/>
                    <a:pt x="2395753" y="453912"/>
                  </a:cubicBezTo>
                  <a:cubicBezTo>
                    <a:pt x="2393720" y="455944"/>
                    <a:pt x="2390964" y="457086"/>
                    <a:pt x="2388090" y="457086"/>
                  </a:cubicBezTo>
                  <a:lnTo>
                    <a:pt x="10837" y="457086"/>
                  </a:lnTo>
                  <a:cubicBezTo>
                    <a:pt x="4852" y="457086"/>
                    <a:pt x="0" y="452234"/>
                    <a:pt x="0" y="446249"/>
                  </a:cubicBezTo>
                  <a:lnTo>
                    <a:pt x="0" y="10837"/>
                  </a:lnTo>
                  <a:cubicBezTo>
                    <a:pt x="0" y="4852"/>
                    <a:pt x="4852" y="0"/>
                    <a:pt x="10837" y="0"/>
                  </a:cubicBezTo>
                  <a:close/>
                </a:path>
              </a:pathLst>
            </a:custGeom>
            <a:solidFill>
              <a:srgbClr val="D26470"/>
            </a:solidFill>
            <a:ln cap="sq" cmpd="sng" w="2857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 txBox="1"/>
            <p:nvPr/>
          </p:nvSpPr>
          <p:spPr>
            <a:xfrm>
              <a:off x="0" y="-38100"/>
              <a:ext cx="23988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32"/>
          <p:cNvSpPr/>
          <p:nvPr/>
        </p:nvSpPr>
        <p:spPr>
          <a:xfrm>
            <a:off x="1028700" y="1515169"/>
            <a:ext cx="7181754" cy="7743131"/>
          </a:xfrm>
          <a:custGeom>
            <a:rect b="b" l="l" r="r" t="t"/>
            <a:pathLst>
              <a:path extrusionOk="0" h="7743131" w="7181754">
                <a:moveTo>
                  <a:pt x="0" y="0"/>
                </a:moveTo>
                <a:lnTo>
                  <a:pt x="7181754" y="0"/>
                </a:lnTo>
                <a:lnTo>
                  <a:pt x="7181754" y="7743131"/>
                </a:lnTo>
                <a:lnTo>
                  <a:pt x="0" y="7743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32"/>
          <p:cNvSpPr txBox="1"/>
          <p:nvPr/>
        </p:nvSpPr>
        <p:spPr>
          <a:xfrm rot="-131286">
            <a:off x="6733806" y="4678672"/>
            <a:ext cx="9931842" cy="166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24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FACES OF AI</a:t>
            </a:r>
            <a:endParaRPr/>
          </a:p>
        </p:txBody>
      </p:sp>
      <p:sp>
        <p:nvSpPr>
          <p:cNvPr id="480" name="Google Shape;480;p32"/>
          <p:cNvSpPr txBox="1"/>
          <p:nvPr/>
        </p:nvSpPr>
        <p:spPr>
          <a:xfrm>
            <a:off x="7946555" y="2670437"/>
            <a:ext cx="77388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24">
                <a:solidFill>
                  <a:srgbClr val="579FD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TWO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33"/>
          <p:cNvGrpSpPr/>
          <p:nvPr/>
        </p:nvGrpSpPr>
        <p:grpSpPr>
          <a:xfrm rot="-131363">
            <a:off x="638870" y="439980"/>
            <a:ext cx="6837219" cy="1593404"/>
            <a:chOff x="0" y="-38100"/>
            <a:chExt cx="2125308" cy="495300"/>
          </a:xfrm>
        </p:grpSpPr>
        <p:sp>
          <p:nvSpPr>
            <p:cNvPr id="486" name="Google Shape;486;p33"/>
            <p:cNvSpPr/>
            <p:nvPr/>
          </p:nvSpPr>
          <p:spPr>
            <a:xfrm>
              <a:off x="0" y="0"/>
              <a:ext cx="2125308" cy="457086"/>
            </a:xfrm>
            <a:custGeom>
              <a:rect b="b" l="l" r="r" t="t"/>
              <a:pathLst>
                <a:path extrusionOk="0"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299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 txBox="1"/>
            <p:nvPr/>
          </p:nvSpPr>
          <p:spPr>
            <a:xfrm>
              <a:off x="0" y="-38100"/>
              <a:ext cx="21252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875" lIns="31875" spcFirstLastPara="1" rIns="31875" wrap="square" tIns="3187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33"/>
          <p:cNvGrpSpPr/>
          <p:nvPr/>
        </p:nvGrpSpPr>
        <p:grpSpPr>
          <a:xfrm rot="-131363">
            <a:off x="526016" y="315876"/>
            <a:ext cx="6837219" cy="1593404"/>
            <a:chOff x="0" y="-38100"/>
            <a:chExt cx="2125308" cy="495300"/>
          </a:xfrm>
        </p:grpSpPr>
        <p:sp>
          <p:nvSpPr>
            <p:cNvPr id="489" name="Google Shape;489;p33"/>
            <p:cNvSpPr/>
            <p:nvPr/>
          </p:nvSpPr>
          <p:spPr>
            <a:xfrm>
              <a:off x="0" y="0"/>
              <a:ext cx="2125308" cy="457086"/>
            </a:xfrm>
            <a:custGeom>
              <a:rect b="b" l="l" r="r" t="t"/>
              <a:pathLst>
                <a:path extrusionOk="0"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299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 txBox="1"/>
            <p:nvPr/>
          </p:nvSpPr>
          <p:spPr>
            <a:xfrm>
              <a:off x="0" y="-38100"/>
              <a:ext cx="21252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875" lIns="31875" spcFirstLastPara="1" rIns="31875" wrap="square" tIns="3187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33"/>
          <p:cNvSpPr txBox="1"/>
          <p:nvPr/>
        </p:nvSpPr>
        <p:spPr>
          <a:xfrm rot="-131239">
            <a:off x="596378" y="419415"/>
            <a:ext cx="6869905" cy="2879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95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FIRST PHASE</a:t>
            </a:r>
            <a:endParaRPr sz="878"/>
          </a:p>
        </p:txBody>
      </p:sp>
      <p:grpSp>
        <p:nvGrpSpPr>
          <p:cNvPr id="492" name="Google Shape;492;p33"/>
          <p:cNvGrpSpPr/>
          <p:nvPr/>
        </p:nvGrpSpPr>
        <p:grpSpPr>
          <a:xfrm>
            <a:off x="3668070" y="6912200"/>
            <a:ext cx="5360196" cy="2806380"/>
            <a:chOff x="3507172" y="3346017"/>
            <a:chExt cx="3718485" cy="1995861"/>
          </a:xfrm>
        </p:grpSpPr>
        <p:sp>
          <p:nvSpPr>
            <p:cNvPr id="493" name="Google Shape;493;p33"/>
            <p:cNvSpPr/>
            <p:nvPr/>
          </p:nvSpPr>
          <p:spPr>
            <a:xfrm>
              <a:off x="6425334" y="3346017"/>
              <a:ext cx="800323" cy="671682"/>
            </a:xfrm>
            <a:custGeom>
              <a:rect b="b" l="l" r="r" t="t"/>
              <a:pathLst>
                <a:path extrusionOk="0" h="671682" w="800323">
                  <a:moveTo>
                    <a:pt x="783067" y="398105"/>
                  </a:moveTo>
                  <a:cubicBezTo>
                    <a:pt x="817911" y="274012"/>
                    <a:pt x="809964" y="126385"/>
                    <a:pt x="664629" y="0"/>
                  </a:cubicBezTo>
                  <a:lnTo>
                    <a:pt x="0" y="664629"/>
                  </a:lnTo>
                  <a:cubicBezTo>
                    <a:pt x="331627" y="704210"/>
                    <a:pt x="630702" y="572018"/>
                    <a:pt x="783067" y="398105"/>
                  </a:cubicBezTo>
                  <a:close/>
                </a:path>
              </a:pathLst>
            </a:custGeom>
            <a:solidFill>
              <a:srgbClr val="712EE0"/>
            </a:solidFill>
            <a:ln>
              <a:noFill/>
            </a:ln>
          </p:spPr>
          <p:txBody>
            <a:bodyPr anchorCtr="0" anchor="ctr" bIns="50325" lIns="100650" spcFirstLastPara="1" rIns="100650" wrap="square" tIns="503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8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3507172" y="3744274"/>
              <a:ext cx="3701075" cy="1597604"/>
            </a:xfrm>
            <a:custGeom>
              <a:rect b="b" l="l" r="r" t="t"/>
              <a:pathLst>
                <a:path extrusionOk="0" h="1597604" w="3701075">
                  <a:moveTo>
                    <a:pt x="32551" y="888056"/>
                  </a:moveTo>
                  <a:lnTo>
                    <a:pt x="697792" y="1562313"/>
                  </a:lnTo>
                  <a:cubicBezTo>
                    <a:pt x="740429" y="1605409"/>
                    <a:pt x="814854" y="1610605"/>
                    <a:pt x="859020" y="1569190"/>
                  </a:cubicBezTo>
                  <a:cubicBezTo>
                    <a:pt x="905478" y="1525635"/>
                    <a:pt x="906701" y="1452433"/>
                    <a:pt x="862229" y="1407350"/>
                  </a:cubicBezTo>
                  <a:lnTo>
                    <a:pt x="800947" y="1345304"/>
                  </a:lnTo>
                  <a:lnTo>
                    <a:pt x="2088942" y="1345304"/>
                  </a:lnTo>
                  <a:cubicBezTo>
                    <a:pt x="2335446" y="1345304"/>
                    <a:pt x="2572017" y="1247344"/>
                    <a:pt x="2746388" y="1072973"/>
                  </a:cubicBezTo>
                  <a:lnTo>
                    <a:pt x="3552378" y="266982"/>
                  </a:lnTo>
                  <a:cubicBezTo>
                    <a:pt x="3552378" y="266982"/>
                    <a:pt x="3658591" y="150989"/>
                    <a:pt x="3701075" y="0"/>
                  </a:cubicBezTo>
                  <a:cubicBezTo>
                    <a:pt x="3531747" y="166577"/>
                    <a:pt x="3305110" y="261786"/>
                    <a:pt x="3067776" y="266524"/>
                  </a:cubicBezTo>
                  <a:cubicBezTo>
                    <a:pt x="3067470" y="266982"/>
                    <a:pt x="806143" y="266982"/>
                    <a:pt x="806143" y="266982"/>
                  </a:cubicBezTo>
                  <a:lnTo>
                    <a:pt x="858256" y="214258"/>
                  </a:lnTo>
                  <a:cubicBezTo>
                    <a:pt x="903645" y="168259"/>
                    <a:pt x="906090" y="92152"/>
                    <a:pt x="858867" y="48139"/>
                  </a:cubicBezTo>
                  <a:cubicBezTo>
                    <a:pt x="837166" y="27967"/>
                    <a:pt x="809505" y="17880"/>
                    <a:pt x="781844" y="17880"/>
                  </a:cubicBezTo>
                  <a:cubicBezTo>
                    <a:pt x="752655" y="17880"/>
                    <a:pt x="723466" y="29036"/>
                    <a:pt x="701459" y="51501"/>
                  </a:cubicBezTo>
                  <a:lnTo>
                    <a:pt x="32551" y="729426"/>
                  </a:lnTo>
                  <a:cubicBezTo>
                    <a:pt x="-10850" y="773439"/>
                    <a:pt x="-10850" y="844196"/>
                    <a:pt x="32551" y="888056"/>
                  </a:cubicBezTo>
                  <a:close/>
                </a:path>
              </a:pathLst>
            </a:custGeom>
            <a:gradFill>
              <a:gsLst>
                <a:gs pos="0">
                  <a:srgbClr val="A980EC"/>
                </a:gs>
                <a:gs pos="100000">
                  <a:srgbClr val="712EE0"/>
                </a:gs>
              </a:gsLst>
              <a:lin ang="8100019" scaled="0"/>
            </a:gradFill>
            <a:ln>
              <a:noFill/>
            </a:ln>
            <a:effectLst>
              <a:outerShdw blurRad="181778" rotWithShape="0" algn="tl" dir="2700000" dist="55932">
                <a:srgbClr val="521AB0">
                  <a:alpha val="29800"/>
                </a:srgbClr>
              </a:outerShdw>
            </a:effectLst>
          </p:spPr>
          <p:txBody>
            <a:bodyPr anchorCtr="0" anchor="t" bIns="50325" lIns="100650" spcFirstLastPara="1" rIns="100650" wrap="square" tIns="503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8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95" name="Google Shape;495;p33"/>
          <p:cNvGrpSpPr/>
          <p:nvPr/>
        </p:nvGrpSpPr>
        <p:grpSpPr>
          <a:xfrm>
            <a:off x="9580102" y="2939031"/>
            <a:ext cx="5410766" cy="3322911"/>
            <a:chOff x="4966342" y="1516120"/>
            <a:chExt cx="3718484" cy="1995862"/>
          </a:xfrm>
        </p:grpSpPr>
        <p:sp>
          <p:nvSpPr>
            <p:cNvPr id="496" name="Google Shape;496;p33"/>
            <p:cNvSpPr/>
            <p:nvPr/>
          </p:nvSpPr>
          <p:spPr>
            <a:xfrm>
              <a:off x="4966342" y="2840300"/>
              <a:ext cx="800323" cy="671682"/>
            </a:xfrm>
            <a:custGeom>
              <a:rect b="b" l="l" r="r" t="t"/>
              <a:pathLst>
                <a:path extrusionOk="0" h="671682" w="800323">
                  <a:moveTo>
                    <a:pt x="17256" y="273578"/>
                  </a:moveTo>
                  <a:cubicBezTo>
                    <a:pt x="-17587" y="397670"/>
                    <a:pt x="-9640" y="545297"/>
                    <a:pt x="135694" y="671682"/>
                  </a:cubicBezTo>
                  <a:lnTo>
                    <a:pt x="800323" y="7054"/>
                  </a:lnTo>
                  <a:cubicBezTo>
                    <a:pt x="468696" y="-32528"/>
                    <a:pt x="169621" y="99665"/>
                    <a:pt x="17256" y="273578"/>
                  </a:cubicBezTo>
                  <a:close/>
                </a:path>
              </a:pathLst>
            </a:custGeom>
            <a:solidFill>
              <a:srgbClr val="00DDFF"/>
            </a:solidFill>
            <a:ln>
              <a:noFill/>
            </a:ln>
            <a:effectLst>
              <a:outerShdw blurRad="183494" rotWithShape="0" algn="tl" dir="2700000" dist="98805">
                <a:srgbClr val="00A5BF">
                  <a:alpha val="29800"/>
                </a:srgbClr>
              </a:outerShdw>
            </a:effectLst>
          </p:spPr>
          <p:txBody>
            <a:bodyPr anchorCtr="0" anchor="t" bIns="50800" lIns="101600" spcFirstLastPara="1" rIns="1016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4983751" y="1516120"/>
              <a:ext cx="3701075" cy="1597604"/>
            </a:xfrm>
            <a:custGeom>
              <a:rect b="b" l="l" r="r" t="t"/>
              <a:pathLst>
                <a:path extrusionOk="0" h="1597604" w="3701075">
                  <a:moveTo>
                    <a:pt x="3668524" y="709548"/>
                  </a:moveTo>
                  <a:lnTo>
                    <a:pt x="3003284" y="35292"/>
                  </a:lnTo>
                  <a:cubicBezTo>
                    <a:pt x="2960647" y="-7805"/>
                    <a:pt x="2886222" y="-13001"/>
                    <a:pt x="2842056" y="28415"/>
                  </a:cubicBezTo>
                  <a:cubicBezTo>
                    <a:pt x="2795597" y="71969"/>
                    <a:pt x="2794375" y="145172"/>
                    <a:pt x="2838846" y="190254"/>
                  </a:cubicBezTo>
                  <a:lnTo>
                    <a:pt x="2900128" y="252301"/>
                  </a:lnTo>
                  <a:lnTo>
                    <a:pt x="1612133" y="252301"/>
                  </a:lnTo>
                  <a:cubicBezTo>
                    <a:pt x="1365629" y="252301"/>
                    <a:pt x="1129059" y="350260"/>
                    <a:pt x="954687" y="524632"/>
                  </a:cubicBezTo>
                  <a:lnTo>
                    <a:pt x="148697" y="1330622"/>
                  </a:lnTo>
                  <a:cubicBezTo>
                    <a:pt x="148697" y="1330622"/>
                    <a:pt x="42485" y="1446615"/>
                    <a:pt x="0" y="1597604"/>
                  </a:cubicBezTo>
                  <a:cubicBezTo>
                    <a:pt x="169328" y="1431027"/>
                    <a:pt x="395965" y="1335818"/>
                    <a:pt x="633300" y="1331081"/>
                  </a:cubicBezTo>
                  <a:cubicBezTo>
                    <a:pt x="633605" y="1330622"/>
                    <a:pt x="2894933" y="1330622"/>
                    <a:pt x="2894933" y="1330622"/>
                  </a:cubicBezTo>
                  <a:lnTo>
                    <a:pt x="2842819" y="1383346"/>
                  </a:lnTo>
                  <a:cubicBezTo>
                    <a:pt x="2797431" y="1429346"/>
                    <a:pt x="2794986" y="1505452"/>
                    <a:pt x="2842208" y="1549465"/>
                  </a:cubicBezTo>
                  <a:cubicBezTo>
                    <a:pt x="2863909" y="1569638"/>
                    <a:pt x="2891570" y="1579724"/>
                    <a:pt x="2919231" y="1579724"/>
                  </a:cubicBezTo>
                  <a:cubicBezTo>
                    <a:pt x="2948421" y="1579724"/>
                    <a:pt x="2977610" y="1568568"/>
                    <a:pt x="2999616" y="1546103"/>
                  </a:cubicBezTo>
                  <a:lnTo>
                    <a:pt x="3668524" y="868179"/>
                  </a:lnTo>
                  <a:cubicBezTo>
                    <a:pt x="3711926" y="824166"/>
                    <a:pt x="3711926" y="753408"/>
                    <a:pt x="3668524" y="709548"/>
                  </a:cubicBezTo>
                  <a:close/>
                </a:path>
              </a:pathLst>
            </a:custGeom>
            <a:gradFill>
              <a:gsLst>
                <a:gs pos="0">
                  <a:srgbClr val="66EAFF"/>
                </a:gs>
                <a:gs pos="100000">
                  <a:srgbClr val="00DDFF"/>
                </a:gs>
              </a:gsLst>
              <a:lin ang="0" scaled="0"/>
            </a:gradFill>
            <a:ln>
              <a:noFill/>
            </a:ln>
            <a:effectLst>
              <a:outerShdw blurRad="183494" rotWithShape="0" algn="tl" dir="2700000" dist="98805">
                <a:srgbClr val="00A5BF">
                  <a:alpha val="29800"/>
                </a:srgbClr>
              </a:outerShdw>
            </a:effectLst>
          </p:spPr>
          <p:txBody>
            <a:bodyPr anchorCtr="0" anchor="t" bIns="50800" lIns="101600" spcFirstLastPara="1" rIns="101600" wrap="square" tIns="50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98" name="Google Shape;498;p33"/>
          <p:cNvSpPr txBox="1"/>
          <p:nvPr/>
        </p:nvSpPr>
        <p:spPr>
          <a:xfrm>
            <a:off x="4819830" y="8266752"/>
            <a:ext cx="2680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25" lIns="100650" spcFirstLastPara="1" rIns="100650" wrap="square" tIns="503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Education Transformation</a:t>
            </a:r>
            <a:endParaRPr sz="1541">
              <a:solidFill>
                <a:schemeClr val="dk1"/>
              </a:solidFill>
            </a:endParaRPr>
          </a:p>
        </p:txBody>
      </p:sp>
      <p:sp>
        <p:nvSpPr>
          <p:cNvPr id="499" name="Google Shape;499;p33"/>
          <p:cNvSpPr txBox="1"/>
          <p:nvPr/>
        </p:nvSpPr>
        <p:spPr>
          <a:xfrm>
            <a:off x="11480942" y="3626024"/>
            <a:ext cx="27438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101600" spcFirstLastPara="1" rIns="101600" wrap="square" tIns="50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Climate &amp; Disaster Prevention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0" name="Google Shape;500;p33"/>
          <p:cNvSpPr txBox="1"/>
          <p:nvPr/>
        </p:nvSpPr>
        <p:spPr>
          <a:xfrm>
            <a:off x="716101" y="7933490"/>
            <a:ext cx="24546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25" lIns="100650" spcFirstLastPara="1" rIns="100650" wrap="square" tIns="50325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11"/>
              <a:buFont typeface="Arial"/>
              <a:buNone/>
            </a:pPr>
            <a:r>
              <a:rPr b="1" lang="en-US" sz="21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66% physicians using AI tools, personalized learning platforms</a:t>
            </a:r>
            <a:endParaRPr b="1" sz="211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33"/>
          <p:cNvSpPr txBox="1"/>
          <p:nvPr/>
        </p:nvSpPr>
        <p:spPr>
          <a:xfrm>
            <a:off x="15102076" y="3418313"/>
            <a:ext cx="2477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101600" spcFirstLastPara="1" rIns="1016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23"/>
              <a:buFont typeface="Arial"/>
              <a:buNone/>
            </a:pPr>
            <a:r>
              <a:rPr b="1" lang="en-US" sz="216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flood forecasting protects 700M people in 100 countries with 7-day warnings, GraphCast predicts extreme weather</a:t>
            </a:r>
            <a:endParaRPr b="1" sz="216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2" name="Google Shape;502;p33"/>
          <p:cNvGrpSpPr/>
          <p:nvPr/>
        </p:nvGrpSpPr>
        <p:grpSpPr>
          <a:xfrm>
            <a:off x="1304950" y="3302649"/>
            <a:ext cx="5092836" cy="3050675"/>
            <a:chOff x="4966342" y="1516120"/>
            <a:chExt cx="3718484" cy="1995862"/>
          </a:xfrm>
        </p:grpSpPr>
        <p:sp>
          <p:nvSpPr>
            <p:cNvPr id="503" name="Google Shape;503;p33"/>
            <p:cNvSpPr/>
            <p:nvPr/>
          </p:nvSpPr>
          <p:spPr>
            <a:xfrm>
              <a:off x="4966342" y="2840300"/>
              <a:ext cx="800323" cy="671682"/>
            </a:xfrm>
            <a:custGeom>
              <a:rect b="b" l="l" r="r" t="t"/>
              <a:pathLst>
                <a:path extrusionOk="0" h="671682" w="800323">
                  <a:moveTo>
                    <a:pt x="17256" y="273578"/>
                  </a:moveTo>
                  <a:cubicBezTo>
                    <a:pt x="-17587" y="397670"/>
                    <a:pt x="-9640" y="545297"/>
                    <a:pt x="135694" y="671682"/>
                  </a:cubicBezTo>
                  <a:lnTo>
                    <a:pt x="800323" y="7054"/>
                  </a:lnTo>
                  <a:cubicBezTo>
                    <a:pt x="468696" y="-32528"/>
                    <a:pt x="169621" y="99665"/>
                    <a:pt x="17256" y="273578"/>
                  </a:cubicBezTo>
                  <a:close/>
                </a:path>
              </a:pathLst>
            </a:custGeom>
            <a:solidFill>
              <a:srgbClr val="00DDFF"/>
            </a:solidFill>
            <a:ln>
              <a:noFill/>
            </a:ln>
            <a:effectLst>
              <a:outerShdw blurRad="172711" rotWithShape="0" algn="tl" dir="2700000" dist="92998">
                <a:srgbClr val="00A5BF">
                  <a:alpha val="29800"/>
                </a:srgbClr>
              </a:outerShdw>
            </a:effectLst>
          </p:spPr>
          <p:txBody>
            <a:bodyPr anchorCtr="0" anchor="t" bIns="47800" lIns="95625" spcFirstLastPara="1" rIns="95625" wrap="square" tIns="47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4983751" y="1516120"/>
              <a:ext cx="3701075" cy="1597604"/>
            </a:xfrm>
            <a:custGeom>
              <a:rect b="b" l="l" r="r" t="t"/>
              <a:pathLst>
                <a:path extrusionOk="0" h="1597604" w="3701075">
                  <a:moveTo>
                    <a:pt x="3668524" y="709548"/>
                  </a:moveTo>
                  <a:lnTo>
                    <a:pt x="3003284" y="35292"/>
                  </a:lnTo>
                  <a:cubicBezTo>
                    <a:pt x="2960647" y="-7805"/>
                    <a:pt x="2886222" y="-13001"/>
                    <a:pt x="2842056" y="28415"/>
                  </a:cubicBezTo>
                  <a:cubicBezTo>
                    <a:pt x="2795597" y="71969"/>
                    <a:pt x="2794375" y="145172"/>
                    <a:pt x="2838846" y="190254"/>
                  </a:cubicBezTo>
                  <a:lnTo>
                    <a:pt x="2900128" y="252301"/>
                  </a:lnTo>
                  <a:lnTo>
                    <a:pt x="1612133" y="252301"/>
                  </a:lnTo>
                  <a:cubicBezTo>
                    <a:pt x="1365629" y="252301"/>
                    <a:pt x="1129059" y="350260"/>
                    <a:pt x="954687" y="524632"/>
                  </a:cubicBezTo>
                  <a:lnTo>
                    <a:pt x="148697" y="1330622"/>
                  </a:lnTo>
                  <a:cubicBezTo>
                    <a:pt x="148697" y="1330622"/>
                    <a:pt x="42485" y="1446615"/>
                    <a:pt x="0" y="1597604"/>
                  </a:cubicBezTo>
                  <a:cubicBezTo>
                    <a:pt x="169328" y="1431027"/>
                    <a:pt x="395965" y="1335818"/>
                    <a:pt x="633300" y="1331081"/>
                  </a:cubicBezTo>
                  <a:cubicBezTo>
                    <a:pt x="633605" y="1330622"/>
                    <a:pt x="2894933" y="1330622"/>
                    <a:pt x="2894933" y="1330622"/>
                  </a:cubicBezTo>
                  <a:lnTo>
                    <a:pt x="2842819" y="1383346"/>
                  </a:lnTo>
                  <a:cubicBezTo>
                    <a:pt x="2797431" y="1429346"/>
                    <a:pt x="2794986" y="1505452"/>
                    <a:pt x="2842208" y="1549465"/>
                  </a:cubicBezTo>
                  <a:cubicBezTo>
                    <a:pt x="2863909" y="1569638"/>
                    <a:pt x="2891570" y="1579724"/>
                    <a:pt x="2919231" y="1579724"/>
                  </a:cubicBezTo>
                  <a:cubicBezTo>
                    <a:pt x="2948421" y="1579724"/>
                    <a:pt x="2977610" y="1568568"/>
                    <a:pt x="2999616" y="1546103"/>
                  </a:cubicBezTo>
                  <a:lnTo>
                    <a:pt x="3668524" y="868179"/>
                  </a:lnTo>
                  <a:cubicBezTo>
                    <a:pt x="3711926" y="824166"/>
                    <a:pt x="3711926" y="753408"/>
                    <a:pt x="3668524" y="709548"/>
                  </a:cubicBezTo>
                  <a:close/>
                </a:path>
              </a:pathLst>
            </a:custGeom>
            <a:gradFill>
              <a:gsLst>
                <a:gs pos="0">
                  <a:srgbClr val="66EAFF"/>
                </a:gs>
                <a:gs pos="100000">
                  <a:srgbClr val="00DDFF"/>
                </a:gs>
              </a:gsLst>
              <a:lin ang="0" scaled="0"/>
            </a:gradFill>
            <a:ln>
              <a:noFill/>
            </a:ln>
            <a:effectLst>
              <a:outerShdw blurRad="172711" rotWithShape="0" algn="tl" dir="2700000" dist="92998">
                <a:srgbClr val="00A5BF">
                  <a:alpha val="29800"/>
                </a:srgbClr>
              </a:outerShdw>
            </a:effectLst>
          </p:spPr>
          <p:txBody>
            <a:bodyPr anchorCtr="0" anchor="t" bIns="47800" lIns="95625" spcFirstLastPara="1" rIns="95625" wrap="square" tIns="47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8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05" name="Google Shape;505;p33"/>
          <p:cNvSpPr txBox="1"/>
          <p:nvPr/>
        </p:nvSpPr>
        <p:spPr>
          <a:xfrm>
            <a:off x="3094057" y="3933339"/>
            <a:ext cx="25824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800" lIns="95625" spcFirstLastPara="1" rIns="95625" wrap="square" tIns="47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4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2024: Healthcare Revolution</a:t>
            </a:r>
            <a:endParaRPr sz="1464">
              <a:solidFill>
                <a:schemeClr val="dk1"/>
              </a:solidFill>
            </a:endParaRPr>
          </a:p>
        </p:txBody>
      </p:sp>
      <p:sp>
        <p:nvSpPr>
          <p:cNvPr id="506" name="Google Shape;506;p33"/>
          <p:cNvSpPr txBox="1"/>
          <p:nvPr/>
        </p:nvSpPr>
        <p:spPr>
          <a:xfrm>
            <a:off x="6502400" y="3742647"/>
            <a:ext cx="2332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7800" lIns="95625" spcFirstLastPara="1" rIns="95625" wrap="square" tIns="47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1"/>
              <a:buFont typeface="Arial"/>
              <a:buNone/>
            </a:pPr>
            <a:r>
              <a:rPr b="1" lang="en-US" sz="203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diagnoses cancer faster than doctors, predicts disease outbreaks</a:t>
            </a:r>
            <a:endParaRPr b="1" sz="2033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7" name="Google Shape;507;p33"/>
          <p:cNvGrpSpPr/>
          <p:nvPr/>
        </p:nvGrpSpPr>
        <p:grpSpPr>
          <a:xfrm>
            <a:off x="12477620" y="6989000"/>
            <a:ext cx="5360196" cy="2806380"/>
            <a:chOff x="3507172" y="3346017"/>
            <a:chExt cx="3718485" cy="1995861"/>
          </a:xfrm>
        </p:grpSpPr>
        <p:sp>
          <p:nvSpPr>
            <p:cNvPr id="508" name="Google Shape;508;p33"/>
            <p:cNvSpPr/>
            <p:nvPr/>
          </p:nvSpPr>
          <p:spPr>
            <a:xfrm>
              <a:off x="6425334" y="3346017"/>
              <a:ext cx="800323" cy="671682"/>
            </a:xfrm>
            <a:custGeom>
              <a:rect b="b" l="l" r="r" t="t"/>
              <a:pathLst>
                <a:path extrusionOk="0" h="671682" w="800323">
                  <a:moveTo>
                    <a:pt x="783067" y="398105"/>
                  </a:moveTo>
                  <a:cubicBezTo>
                    <a:pt x="817911" y="274012"/>
                    <a:pt x="809964" y="126385"/>
                    <a:pt x="664629" y="0"/>
                  </a:cubicBezTo>
                  <a:lnTo>
                    <a:pt x="0" y="664629"/>
                  </a:lnTo>
                  <a:cubicBezTo>
                    <a:pt x="331627" y="704210"/>
                    <a:pt x="630702" y="572018"/>
                    <a:pt x="783067" y="398105"/>
                  </a:cubicBezTo>
                  <a:close/>
                </a:path>
              </a:pathLst>
            </a:custGeom>
            <a:solidFill>
              <a:srgbClr val="712EE0"/>
            </a:solidFill>
            <a:ln>
              <a:noFill/>
            </a:ln>
          </p:spPr>
          <p:txBody>
            <a:bodyPr anchorCtr="0" anchor="ctr" bIns="50325" lIns="100650" spcFirstLastPara="1" rIns="100650" wrap="square" tIns="503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8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507172" y="3744274"/>
              <a:ext cx="3701075" cy="1597604"/>
            </a:xfrm>
            <a:custGeom>
              <a:rect b="b" l="l" r="r" t="t"/>
              <a:pathLst>
                <a:path extrusionOk="0" h="1597604" w="3701075">
                  <a:moveTo>
                    <a:pt x="32551" y="888056"/>
                  </a:moveTo>
                  <a:lnTo>
                    <a:pt x="697792" y="1562313"/>
                  </a:lnTo>
                  <a:cubicBezTo>
                    <a:pt x="740429" y="1605409"/>
                    <a:pt x="814854" y="1610605"/>
                    <a:pt x="859020" y="1569190"/>
                  </a:cubicBezTo>
                  <a:cubicBezTo>
                    <a:pt x="905478" y="1525635"/>
                    <a:pt x="906701" y="1452433"/>
                    <a:pt x="862229" y="1407350"/>
                  </a:cubicBezTo>
                  <a:lnTo>
                    <a:pt x="800947" y="1345304"/>
                  </a:lnTo>
                  <a:lnTo>
                    <a:pt x="2088942" y="1345304"/>
                  </a:lnTo>
                  <a:cubicBezTo>
                    <a:pt x="2335446" y="1345304"/>
                    <a:pt x="2572017" y="1247344"/>
                    <a:pt x="2746388" y="1072973"/>
                  </a:cubicBezTo>
                  <a:lnTo>
                    <a:pt x="3552378" y="266982"/>
                  </a:lnTo>
                  <a:cubicBezTo>
                    <a:pt x="3552378" y="266982"/>
                    <a:pt x="3658591" y="150989"/>
                    <a:pt x="3701075" y="0"/>
                  </a:cubicBezTo>
                  <a:cubicBezTo>
                    <a:pt x="3531747" y="166577"/>
                    <a:pt x="3305110" y="261786"/>
                    <a:pt x="3067776" y="266524"/>
                  </a:cubicBezTo>
                  <a:cubicBezTo>
                    <a:pt x="3067470" y="266982"/>
                    <a:pt x="806143" y="266982"/>
                    <a:pt x="806143" y="266982"/>
                  </a:cubicBezTo>
                  <a:lnTo>
                    <a:pt x="858256" y="214258"/>
                  </a:lnTo>
                  <a:cubicBezTo>
                    <a:pt x="903645" y="168259"/>
                    <a:pt x="906090" y="92152"/>
                    <a:pt x="858867" y="48139"/>
                  </a:cubicBezTo>
                  <a:cubicBezTo>
                    <a:pt x="837166" y="27967"/>
                    <a:pt x="809505" y="17880"/>
                    <a:pt x="781844" y="17880"/>
                  </a:cubicBezTo>
                  <a:cubicBezTo>
                    <a:pt x="752655" y="17880"/>
                    <a:pt x="723466" y="29036"/>
                    <a:pt x="701459" y="51501"/>
                  </a:cubicBezTo>
                  <a:lnTo>
                    <a:pt x="32551" y="729426"/>
                  </a:lnTo>
                  <a:cubicBezTo>
                    <a:pt x="-10850" y="773439"/>
                    <a:pt x="-10850" y="844196"/>
                    <a:pt x="32551" y="888056"/>
                  </a:cubicBezTo>
                  <a:close/>
                </a:path>
              </a:pathLst>
            </a:custGeom>
            <a:gradFill>
              <a:gsLst>
                <a:gs pos="0">
                  <a:srgbClr val="A980EC"/>
                </a:gs>
                <a:gs pos="100000">
                  <a:srgbClr val="712EE0"/>
                </a:gs>
              </a:gsLst>
              <a:lin ang="8100019" scaled="0"/>
            </a:gradFill>
            <a:ln>
              <a:noFill/>
            </a:ln>
            <a:effectLst>
              <a:outerShdw blurRad="181778" rotWithShape="0" algn="tl" dir="2700000" dist="55932">
                <a:srgbClr val="521AB0">
                  <a:alpha val="29800"/>
                </a:srgbClr>
              </a:outerShdw>
            </a:effectLst>
          </p:spPr>
          <p:txBody>
            <a:bodyPr anchorCtr="0" anchor="t" bIns="50325" lIns="100650" spcFirstLastPara="1" rIns="100650" wrap="square" tIns="503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8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10" name="Google Shape;510;p33"/>
          <p:cNvSpPr txBox="1"/>
          <p:nvPr/>
        </p:nvSpPr>
        <p:spPr>
          <a:xfrm>
            <a:off x="13629380" y="8343552"/>
            <a:ext cx="2680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25" lIns="100650" spcFirstLastPara="1" rIns="100650" wrap="square" tIns="503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Universal Communication </a:t>
            </a:r>
            <a:endParaRPr sz="1541">
              <a:solidFill>
                <a:schemeClr val="dk1"/>
              </a:solidFill>
            </a:endParaRPr>
          </a:p>
        </p:txBody>
      </p:sp>
      <p:sp>
        <p:nvSpPr>
          <p:cNvPr id="511" name="Google Shape;511;p33"/>
          <p:cNvSpPr txBox="1"/>
          <p:nvPr/>
        </p:nvSpPr>
        <p:spPr>
          <a:xfrm>
            <a:off x="9525650" y="7716903"/>
            <a:ext cx="24546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25" lIns="100650" spcFirstLastPara="1" rIns="100650" wrap="square" tIns="503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11"/>
              <a:buFont typeface="Arial"/>
              <a:buNone/>
            </a:pPr>
            <a:r>
              <a:rPr b="1" lang="en-US" sz="211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translation breaks language barriers across 200+ languages</a:t>
            </a:r>
            <a:endParaRPr b="1" sz="211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4"/>
          <p:cNvGrpSpPr/>
          <p:nvPr/>
        </p:nvGrpSpPr>
        <p:grpSpPr>
          <a:xfrm rot="-131363">
            <a:off x="638870" y="439980"/>
            <a:ext cx="6837219" cy="1593404"/>
            <a:chOff x="0" y="-38100"/>
            <a:chExt cx="2125308" cy="495300"/>
          </a:xfrm>
        </p:grpSpPr>
        <p:sp>
          <p:nvSpPr>
            <p:cNvPr id="517" name="Google Shape;517;p34"/>
            <p:cNvSpPr/>
            <p:nvPr/>
          </p:nvSpPr>
          <p:spPr>
            <a:xfrm>
              <a:off x="0" y="0"/>
              <a:ext cx="2125308" cy="457086"/>
            </a:xfrm>
            <a:custGeom>
              <a:rect b="b" l="l" r="r" t="t"/>
              <a:pathLst>
                <a:path extrusionOk="0"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299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 txBox="1"/>
            <p:nvPr/>
          </p:nvSpPr>
          <p:spPr>
            <a:xfrm>
              <a:off x="0" y="-38100"/>
              <a:ext cx="21252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875" lIns="31875" spcFirstLastPara="1" rIns="31875" wrap="square" tIns="3187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34"/>
          <p:cNvGrpSpPr/>
          <p:nvPr/>
        </p:nvGrpSpPr>
        <p:grpSpPr>
          <a:xfrm rot="-131363">
            <a:off x="526016" y="315876"/>
            <a:ext cx="6837219" cy="1593404"/>
            <a:chOff x="0" y="-38100"/>
            <a:chExt cx="2125308" cy="495300"/>
          </a:xfrm>
        </p:grpSpPr>
        <p:sp>
          <p:nvSpPr>
            <p:cNvPr id="520" name="Google Shape;520;p34"/>
            <p:cNvSpPr/>
            <p:nvPr/>
          </p:nvSpPr>
          <p:spPr>
            <a:xfrm>
              <a:off x="0" y="0"/>
              <a:ext cx="2125308" cy="457086"/>
            </a:xfrm>
            <a:custGeom>
              <a:rect b="b" l="l" r="r" t="t"/>
              <a:pathLst>
                <a:path extrusionOk="0"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299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7375" lIns="57375" spcFirstLastPara="1" rIns="57375" wrap="square" tIns="57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 txBox="1"/>
            <p:nvPr/>
          </p:nvSpPr>
          <p:spPr>
            <a:xfrm>
              <a:off x="0" y="-38100"/>
              <a:ext cx="21252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875" lIns="31875" spcFirstLastPara="1" rIns="31875" wrap="square" tIns="31875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34"/>
          <p:cNvSpPr txBox="1"/>
          <p:nvPr/>
        </p:nvSpPr>
        <p:spPr>
          <a:xfrm rot="-131239">
            <a:off x="596228" y="419421"/>
            <a:ext cx="6869905" cy="2879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95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SECOND PHASE</a:t>
            </a:r>
            <a:endParaRPr sz="878"/>
          </a:p>
        </p:txBody>
      </p:sp>
      <p:pic>
        <p:nvPicPr>
          <p:cNvPr id="523" name="Google Shape;5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775" y="3093328"/>
            <a:ext cx="10478728" cy="655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025" y="671325"/>
            <a:ext cx="5949375" cy="87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1075" y="3093325"/>
            <a:ext cx="10880200" cy="612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1100" y="2939975"/>
            <a:ext cx="10069975" cy="58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0150" y="5155748"/>
            <a:ext cx="8871875" cy="35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84300" y="1009875"/>
            <a:ext cx="9360456" cy="841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5"/>
          <p:cNvGrpSpPr/>
          <p:nvPr/>
        </p:nvGrpSpPr>
        <p:grpSpPr>
          <a:xfrm rot="-131331">
            <a:off x="635548" y="452969"/>
            <a:ext cx="6026457" cy="1404507"/>
            <a:chOff x="0" y="-38100"/>
            <a:chExt cx="2125308" cy="495300"/>
          </a:xfrm>
        </p:grpSpPr>
        <p:sp>
          <p:nvSpPr>
            <p:cNvPr id="534" name="Google Shape;534;p35"/>
            <p:cNvSpPr/>
            <p:nvPr/>
          </p:nvSpPr>
          <p:spPr>
            <a:xfrm>
              <a:off x="0" y="0"/>
              <a:ext cx="2125308" cy="457086"/>
            </a:xfrm>
            <a:custGeom>
              <a:rect b="b" l="l" r="r" t="t"/>
              <a:pathLst>
                <a:path extrusionOk="0"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263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575" lIns="50575" spcFirstLastPara="1" rIns="50575" wrap="square" tIns="50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 txBox="1"/>
            <p:nvPr/>
          </p:nvSpPr>
          <p:spPr>
            <a:xfrm>
              <a:off x="0" y="-38100"/>
              <a:ext cx="21252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100" lIns="28100" spcFirstLastPara="1" rIns="28100" wrap="square" tIns="281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35"/>
          <p:cNvGrpSpPr/>
          <p:nvPr/>
        </p:nvGrpSpPr>
        <p:grpSpPr>
          <a:xfrm rot="-131331">
            <a:off x="522698" y="332640"/>
            <a:ext cx="6026457" cy="1404507"/>
            <a:chOff x="0" y="-38100"/>
            <a:chExt cx="2125308" cy="495300"/>
          </a:xfrm>
        </p:grpSpPr>
        <p:sp>
          <p:nvSpPr>
            <p:cNvPr id="537" name="Google Shape;537;p35"/>
            <p:cNvSpPr/>
            <p:nvPr/>
          </p:nvSpPr>
          <p:spPr>
            <a:xfrm>
              <a:off x="0" y="0"/>
              <a:ext cx="2125308" cy="457086"/>
            </a:xfrm>
            <a:custGeom>
              <a:rect b="b" l="l" r="r" t="t"/>
              <a:pathLst>
                <a:path extrusionOk="0"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263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575" lIns="50575" spcFirstLastPara="1" rIns="50575" wrap="square" tIns="50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 txBox="1"/>
            <p:nvPr/>
          </p:nvSpPr>
          <p:spPr>
            <a:xfrm>
              <a:off x="0" y="-38100"/>
              <a:ext cx="21252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100" lIns="28100" spcFirstLastPara="1" rIns="28100" wrap="square" tIns="281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9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35"/>
          <p:cNvSpPr txBox="1"/>
          <p:nvPr/>
        </p:nvSpPr>
        <p:spPr>
          <a:xfrm rot="-131313">
            <a:off x="596745" y="431103"/>
            <a:ext cx="6253261" cy="2879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95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Dual Edge of AI: </a:t>
            </a:r>
            <a:endParaRPr sz="878"/>
          </a:p>
        </p:txBody>
      </p:sp>
      <p:sp>
        <p:nvSpPr>
          <p:cNvPr id="540" name="Google Shape;540;p35"/>
          <p:cNvSpPr/>
          <p:nvPr/>
        </p:nvSpPr>
        <p:spPr>
          <a:xfrm>
            <a:off x="704575" y="6388751"/>
            <a:ext cx="5830925" cy="2851750"/>
          </a:xfrm>
          <a:custGeom>
            <a:rect b="b" l="l" r="r" t="t"/>
            <a:pathLst>
              <a:path extrusionOk="0" h="273" w="271">
                <a:moveTo>
                  <a:pt x="149" y="11"/>
                </a:moveTo>
                <a:cubicBezTo>
                  <a:pt x="220" y="22"/>
                  <a:pt x="271" y="81"/>
                  <a:pt x="266" y="154"/>
                </a:cubicBezTo>
                <a:cubicBezTo>
                  <a:pt x="261" y="228"/>
                  <a:pt x="194" y="273"/>
                  <a:pt x="124" y="268"/>
                </a:cubicBezTo>
                <a:cubicBezTo>
                  <a:pt x="51" y="262"/>
                  <a:pt x="0" y="209"/>
                  <a:pt x="3" y="135"/>
                </a:cubicBezTo>
                <a:cubicBezTo>
                  <a:pt x="6" y="63"/>
                  <a:pt x="73" y="0"/>
                  <a:pt x="149" y="11"/>
                </a:cubicBezTo>
                <a:close/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1" name="Google Shape;541;p35"/>
          <p:cNvSpPr/>
          <p:nvPr/>
        </p:nvSpPr>
        <p:spPr>
          <a:xfrm flipH="1" rot="10140391">
            <a:off x="6409700" y="7203154"/>
            <a:ext cx="2828400" cy="23775"/>
          </a:xfrm>
          <a:custGeom>
            <a:rect b="b" l="l" r="r" t="t"/>
            <a:pathLst>
              <a:path extrusionOk="0" h="9" w="443">
                <a:moveTo>
                  <a:pt x="443" y="0"/>
                </a:moveTo>
                <a:cubicBezTo>
                  <a:pt x="299" y="4"/>
                  <a:pt x="144" y="8"/>
                  <a:pt x="0" y="9"/>
                </a:cubicBezTo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2" name="Google Shape;542;p35"/>
          <p:cNvSpPr/>
          <p:nvPr/>
        </p:nvSpPr>
        <p:spPr>
          <a:xfrm>
            <a:off x="8102847" y="5301000"/>
            <a:ext cx="1311733" cy="1476334"/>
          </a:xfrm>
          <a:custGeom>
            <a:rect b="b" l="l" r="r" t="t"/>
            <a:pathLst>
              <a:path extrusionOk="0" h="362" w="322">
                <a:moveTo>
                  <a:pt x="0" y="0"/>
                </a:moveTo>
                <a:cubicBezTo>
                  <a:pt x="58" y="53"/>
                  <a:pt x="113" y="105"/>
                  <a:pt x="163" y="166"/>
                </a:cubicBezTo>
                <a:cubicBezTo>
                  <a:pt x="216" y="232"/>
                  <a:pt x="260" y="304"/>
                  <a:pt x="322" y="362"/>
                </a:cubicBezTo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3" name="Google Shape;543;p35"/>
          <p:cNvSpPr/>
          <p:nvPr/>
        </p:nvSpPr>
        <p:spPr>
          <a:xfrm flipH="1">
            <a:off x="9747203" y="3043154"/>
            <a:ext cx="38075" cy="3603525"/>
          </a:xfrm>
          <a:custGeom>
            <a:rect b="b" l="l" r="r" t="t"/>
            <a:pathLst>
              <a:path extrusionOk="0" h="460" w="4">
                <a:moveTo>
                  <a:pt x="4" y="0"/>
                </a:moveTo>
                <a:cubicBezTo>
                  <a:pt x="0" y="153"/>
                  <a:pt x="0" y="306"/>
                  <a:pt x="4" y="460"/>
                </a:cubicBezTo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4" name="Google Shape;544;p35"/>
          <p:cNvSpPr/>
          <p:nvPr/>
        </p:nvSpPr>
        <p:spPr>
          <a:xfrm>
            <a:off x="10090000" y="5179326"/>
            <a:ext cx="2202150" cy="1633650"/>
          </a:xfrm>
          <a:custGeom>
            <a:rect b="b" l="l" r="r" t="t"/>
            <a:pathLst>
              <a:path extrusionOk="0" h="346" w="341">
                <a:moveTo>
                  <a:pt x="0" y="346"/>
                </a:moveTo>
                <a:cubicBezTo>
                  <a:pt x="109" y="225"/>
                  <a:pt x="211" y="99"/>
                  <a:pt x="341" y="0"/>
                </a:cubicBezTo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5" name="Google Shape;545;p35"/>
          <p:cNvSpPr/>
          <p:nvPr/>
        </p:nvSpPr>
        <p:spPr>
          <a:xfrm flipH="1" rot="10800000">
            <a:off x="10235900" y="7068552"/>
            <a:ext cx="3091775" cy="375200"/>
          </a:xfrm>
          <a:custGeom>
            <a:rect b="b" l="l" r="r" t="t"/>
            <a:pathLst>
              <a:path extrusionOk="0" h="6" w="453">
                <a:moveTo>
                  <a:pt x="0" y="5"/>
                </a:moveTo>
                <a:cubicBezTo>
                  <a:pt x="151" y="6"/>
                  <a:pt x="302" y="4"/>
                  <a:pt x="453" y="0"/>
                </a:cubicBezTo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pSp>
        <p:nvGrpSpPr>
          <p:cNvPr id="546" name="Google Shape;546;p35"/>
          <p:cNvGrpSpPr/>
          <p:nvPr/>
        </p:nvGrpSpPr>
        <p:grpSpPr>
          <a:xfrm>
            <a:off x="9243547" y="6629979"/>
            <a:ext cx="1013132" cy="1023314"/>
            <a:chOff x="5618163" y="4260850"/>
            <a:chExt cx="947738" cy="957263"/>
          </a:xfrm>
        </p:grpSpPr>
        <p:sp>
          <p:nvSpPr>
            <p:cNvPr id="547" name="Google Shape;547;p35"/>
            <p:cNvSpPr/>
            <p:nvPr/>
          </p:nvSpPr>
          <p:spPr>
            <a:xfrm>
              <a:off x="5618163" y="4260850"/>
              <a:ext cx="947738" cy="957263"/>
            </a:xfrm>
            <a:custGeom>
              <a:rect b="b" l="l" r="r" t="t"/>
              <a:pathLst>
                <a:path extrusionOk="0" h="251" w="249">
                  <a:moveTo>
                    <a:pt x="136" y="10"/>
                  </a:moveTo>
                  <a:cubicBezTo>
                    <a:pt x="202" y="20"/>
                    <a:pt x="249" y="75"/>
                    <a:pt x="244" y="142"/>
                  </a:cubicBezTo>
                  <a:cubicBezTo>
                    <a:pt x="239" y="210"/>
                    <a:pt x="178" y="251"/>
                    <a:pt x="113" y="247"/>
                  </a:cubicBezTo>
                  <a:cubicBezTo>
                    <a:pt x="47" y="242"/>
                    <a:pt x="0" y="192"/>
                    <a:pt x="3" y="125"/>
                  </a:cubicBezTo>
                  <a:cubicBezTo>
                    <a:pt x="5" y="58"/>
                    <a:pt x="67" y="0"/>
                    <a:pt x="136" y="10"/>
                  </a:cubicBezTo>
                  <a:close/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6032500" y="4295775"/>
              <a:ext cx="533400" cy="922338"/>
            </a:xfrm>
            <a:custGeom>
              <a:rect b="b" l="l" r="r" t="t"/>
              <a:pathLst>
                <a:path extrusionOk="0" h="242" w="140">
                  <a:moveTo>
                    <a:pt x="27" y="1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70" y="11"/>
                    <a:pt x="117" y="66"/>
                    <a:pt x="112" y="133"/>
                  </a:cubicBezTo>
                  <a:cubicBezTo>
                    <a:pt x="108" y="193"/>
                    <a:pt x="59" y="233"/>
                    <a:pt x="3" y="237"/>
                  </a:cubicBezTo>
                  <a:cubicBezTo>
                    <a:pt x="3" y="237"/>
                    <a:pt x="4" y="237"/>
                    <a:pt x="4" y="238"/>
                  </a:cubicBezTo>
                  <a:cubicBezTo>
                    <a:pt x="69" y="242"/>
                    <a:pt x="130" y="201"/>
                    <a:pt x="135" y="133"/>
                  </a:cubicBezTo>
                  <a:cubicBezTo>
                    <a:pt x="140" y="66"/>
                    <a:pt x="93" y="11"/>
                    <a:pt x="27" y="1"/>
                  </a:cubicBezTo>
                  <a:close/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cxnSp>
          <p:nvCxnSpPr>
            <p:cNvPr id="549" name="Google Shape;549;p35"/>
            <p:cNvCxnSpPr/>
            <p:nvPr/>
          </p:nvCxnSpPr>
          <p:spPr>
            <a:xfrm flipH="1">
              <a:off x="6292888" y="4367213"/>
              <a:ext cx="33300" cy="38100"/>
            </a:xfrm>
            <a:prstGeom prst="straightConnector1">
              <a:avLst/>
            </a:prstGeom>
            <a:noFill/>
            <a:ln cap="rnd" cmpd="sng" w="16975">
              <a:solidFill>
                <a:srgbClr val="31303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0" name="Google Shape;550;p35"/>
            <p:cNvCxnSpPr/>
            <p:nvPr/>
          </p:nvCxnSpPr>
          <p:spPr>
            <a:xfrm flipH="1">
              <a:off x="6353313" y="4421188"/>
              <a:ext cx="45900" cy="45900"/>
            </a:xfrm>
            <a:prstGeom prst="straightConnector1">
              <a:avLst/>
            </a:prstGeom>
            <a:noFill/>
            <a:ln cap="rnd" cmpd="sng" w="16975">
              <a:solidFill>
                <a:srgbClr val="31303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1" name="Google Shape;551;p35"/>
            <p:cNvCxnSpPr/>
            <p:nvPr/>
          </p:nvCxnSpPr>
          <p:spPr>
            <a:xfrm flipH="1">
              <a:off x="6402363" y="4486275"/>
              <a:ext cx="54000" cy="52500"/>
            </a:xfrm>
            <a:prstGeom prst="straightConnector1">
              <a:avLst/>
            </a:prstGeom>
            <a:noFill/>
            <a:ln cap="rnd" cmpd="sng" w="16975">
              <a:solidFill>
                <a:srgbClr val="31303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2" name="Google Shape;552;p35"/>
            <p:cNvCxnSpPr/>
            <p:nvPr/>
          </p:nvCxnSpPr>
          <p:spPr>
            <a:xfrm flipH="1">
              <a:off x="6440513" y="4557713"/>
              <a:ext cx="60300" cy="65100"/>
            </a:xfrm>
            <a:prstGeom prst="straightConnector1">
              <a:avLst/>
            </a:prstGeom>
            <a:noFill/>
            <a:ln cap="rnd" cmpd="sng" w="16975">
              <a:solidFill>
                <a:srgbClr val="31303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3" name="Google Shape;553;p35"/>
            <p:cNvCxnSpPr/>
            <p:nvPr/>
          </p:nvCxnSpPr>
          <p:spPr>
            <a:xfrm flipH="1">
              <a:off x="6459538" y="4649788"/>
              <a:ext cx="76200" cy="76200"/>
            </a:xfrm>
            <a:prstGeom prst="straightConnector1">
              <a:avLst/>
            </a:prstGeom>
            <a:noFill/>
            <a:ln cap="rnd" cmpd="sng" w="16975">
              <a:solidFill>
                <a:srgbClr val="31303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4" name="Google Shape;554;p35"/>
            <p:cNvCxnSpPr/>
            <p:nvPr/>
          </p:nvCxnSpPr>
          <p:spPr>
            <a:xfrm flipH="1">
              <a:off x="6451750" y="4756150"/>
              <a:ext cx="95100" cy="95400"/>
            </a:xfrm>
            <a:prstGeom prst="straightConnector1">
              <a:avLst/>
            </a:prstGeom>
            <a:noFill/>
            <a:ln cap="rnd" cmpd="sng" w="16975">
              <a:solidFill>
                <a:srgbClr val="31303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5" name="Google Shape;555;p35"/>
            <p:cNvCxnSpPr/>
            <p:nvPr/>
          </p:nvCxnSpPr>
          <p:spPr>
            <a:xfrm flipH="1">
              <a:off x="6345238" y="4889500"/>
              <a:ext cx="190500" cy="190500"/>
            </a:xfrm>
            <a:prstGeom prst="straightConnector1">
              <a:avLst/>
            </a:prstGeom>
            <a:noFill/>
            <a:ln cap="rnd" cmpd="sng" w="16975">
              <a:solidFill>
                <a:srgbClr val="31303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556" name="Google Shape;556;p35"/>
          <p:cNvGrpSpPr/>
          <p:nvPr/>
        </p:nvGrpSpPr>
        <p:grpSpPr>
          <a:xfrm>
            <a:off x="9170573" y="7028778"/>
            <a:ext cx="1478120" cy="2379247"/>
            <a:chOff x="5549900" y="4633913"/>
            <a:chExt cx="1382713" cy="2225675"/>
          </a:xfrm>
        </p:grpSpPr>
        <p:sp>
          <p:nvSpPr>
            <p:cNvPr id="557" name="Google Shape;557;p35"/>
            <p:cNvSpPr/>
            <p:nvPr/>
          </p:nvSpPr>
          <p:spPr>
            <a:xfrm>
              <a:off x="5994400" y="6205538"/>
              <a:ext cx="868363" cy="220663"/>
            </a:xfrm>
            <a:custGeom>
              <a:rect b="b" l="l" r="r" t="t"/>
              <a:pathLst>
                <a:path extrusionOk="0" h="58" w="228">
                  <a:moveTo>
                    <a:pt x="0" y="58"/>
                  </a:moveTo>
                  <a:cubicBezTo>
                    <a:pt x="0" y="40"/>
                    <a:pt x="0" y="21"/>
                    <a:pt x="0" y="3"/>
                  </a:cubicBezTo>
                  <a:cubicBezTo>
                    <a:pt x="76" y="2"/>
                    <a:pt x="152" y="1"/>
                    <a:pt x="228" y="0"/>
                  </a:cubicBezTo>
                  <a:cubicBezTo>
                    <a:pt x="228" y="13"/>
                    <a:pt x="228" y="25"/>
                    <a:pt x="228" y="37"/>
                  </a:cubicBezTo>
                  <a:cubicBezTo>
                    <a:pt x="228" y="41"/>
                    <a:pt x="228" y="44"/>
                    <a:pt x="228" y="47"/>
                  </a:cubicBezTo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6646863" y="5316538"/>
              <a:ext cx="3175" cy="182563"/>
            </a:xfrm>
            <a:custGeom>
              <a:rect b="b" l="l" r="r" t="t"/>
              <a:pathLst>
                <a:path extrusionOk="0" h="48" w="1">
                  <a:moveTo>
                    <a:pt x="1" y="0"/>
                  </a:moveTo>
                  <a:cubicBezTo>
                    <a:pt x="1" y="16"/>
                    <a:pt x="1" y="32"/>
                    <a:pt x="0" y="48"/>
                  </a:cubicBezTo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6432550" y="5256213"/>
              <a:ext cx="12700" cy="239713"/>
            </a:xfrm>
            <a:custGeom>
              <a:rect b="b" l="l" r="r" t="t"/>
              <a:pathLst>
                <a:path extrusionOk="0" h="63" w="3">
                  <a:moveTo>
                    <a:pt x="0" y="0"/>
                  </a:moveTo>
                  <a:cubicBezTo>
                    <a:pt x="0" y="9"/>
                    <a:pt x="1" y="17"/>
                    <a:pt x="1" y="26"/>
                  </a:cubicBezTo>
                  <a:cubicBezTo>
                    <a:pt x="2" y="38"/>
                    <a:pt x="3" y="50"/>
                    <a:pt x="1" y="63"/>
                  </a:cubicBezTo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6223000" y="5207000"/>
              <a:ext cx="4763" cy="258763"/>
            </a:xfrm>
            <a:custGeom>
              <a:rect b="b" l="l" r="r" t="t"/>
              <a:pathLst>
                <a:path extrusionOk="0" h="68" w="1">
                  <a:moveTo>
                    <a:pt x="1" y="0"/>
                  </a:moveTo>
                  <a:cubicBezTo>
                    <a:pt x="0" y="23"/>
                    <a:pt x="0" y="46"/>
                    <a:pt x="1" y="68"/>
                  </a:cubicBezTo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5972175" y="6415088"/>
              <a:ext cx="960438" cy="444500"/>
            </a:xfrm>
            <a:custGeom>
              <a:rect b="b" l="l" r="r" t="t"/>
              <a:pathLst>
                <a:path extrusionOk="0" h="117" w="252">
                  <a:moveTo>
                    <a:pt x="3" y="116"/>
                  </a:moveTo>
                  <a:cubicBezTo>
                    <a:pt x="3" y="64"/>
                    <a:pt x="1" y="55"/>
                    <a:pt x="0" y="2"/>
                  </a:cubicBezTo>
                  <a:cubicBezTo>
                    <a:pt x="83" y="2"/>
                    <a:pt x="167" y="0"/>
                    <a:pt x="250" y="0"/>
                  </a:cubicBezTo>
                  <a:cubicBezTo>
                    <a:pt x="248" y="53"/>
                    <a:pt x="249" y="64"/>
                    <a:pt x="252" y="117"/>
                  </a:cubicBezTo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5549900" y="4633913"/>
              <a:ext cx="1328738" cy="1547813"/>
            </a:xfrm>
            <a:custGeom>
              <a:rect b="b" l="l" r="r" t="t"/>
              <a:pathLst>
                <a:path extrusionOk="0" h="406" w="349">
                  <a:moveTo>
                    <a:pt x="127" y="406"/>
                  </a:moveTo>
                  <a:cubicBezTo>
                    <a:pt x="121" y="393"/>
                    <a:pt x="108" y="386"/>
                    <a:pt x="98" y="376"/>
                  </a:cubicBezTo>
                  <a:cubicBezTo>
                    <a:pt x="63" y="345"/>
                    <a:pt x="55" y="293"/>
                    <a:pt x="21" y="261"/>
                  </a:cubicBezTo>
                  <a:cubicBezTo>
                    <a:pt x="13" y="254"/>
                    <a:pt x="4" y="247"/>
                    <a:pt x="2" y="237"/>
                  </a:cubicBezTo>
                  <a:cubicBezTo>
                    <a:pt x="0" y="223"/>
                    <a:pt x="13" y="212"/>
                    <a:pt x="26" y="208"/>
                  </a:cubicBezTo>
                  <a:cubicBezTo>
                    <a:pt x="47" y="203"/>
                    <a:pt x="69" y="212"/>
                    <a:pt x="85" y="226"/>
                  </a:cubicBezTo>
                  <a:cubicBezTo>
                    <a:pt x="100" y="240"/>
                    <a:pt x="110" y="259"/>
                    <a:pt x="119" y="279"/>
                  </a:cubicBezTo>
                  <a:cubicBezTo>
                    <a:pt x="117" y="275"/>
                    <a:pt x="118" y="269"/>
                    <a:pt x="118" y="265"/>
                  </a:cubicBezTo>
                  <a:cubicBezTo>
                    <a:pt x="118" y="259"/>
                    <a:pt x="118" y="254"/>
                    <a:pt x="118" y="249"/>
                  </a:cubicBezTo>
                  <a:cubicBezTo>
                    <a:pt x="118" y="238"/>
                    <a:pt x="118" y="228"/>
                    <a:pt x="118" y="217"/>
                  </a:cubicBezTo>
                  <a:cubicBezTo>
                    <a:pt x="117" y="196"/>
                    <a:pt x="117" y="175"/>
                    <a:pt x="117" y="154"/>
                  </a:cubicBezTo>
                  <a:cubicBezTo>
                    <a:pt x="116" y="133"/>
                    <a:pt x="116" y="112"/>
                    <a:pt x="116" y="91"/>
                  </a:cubicBezTo>
                  <a:cubicBezTo>
                    <a:pt x="115" y="73"/>
                    <a:pt x="111" y="53"/>
                    <a:pt x="116" y="34"/>
                  </a:cubicBezTo>
                  <a:cubicBezTo>
                    <a:pt x="116" y="31"/>
                    <a:pt x="117" y="28"/>
                    <a:pt x="119" y="24"/>
                  </a:cubicBezTo>
                  <a:cubicBezTo>
                    <a:pt x="121" y="18"/>
                    <a:pt x="124" y="12"/>
                    <a:pt x="129" y="8"/>
                  </a:cubicBezTo>
                  <a:cubicBezTo>
                    <a:pt x="134" y="3"/>
                    <a:pt x="141" y="0"/>
                    <a:pt x="148" y="1"/>
                  </a:cubicBezTo>
                  <a:cubicBezTo>
                    <a:pt x="156" y="2"/>
                    <a:pt x="162" y="8"/>
                    <a:pt x="166" y="15"/>
                  </a:cubicBezTo>
                  <a:cubicBezTo>
                    <a:pt x="170" y="23"/>
                    <a:pt x="171" y="33"/>
                    <a:pt x="172" y="42"/>
                  </a:cubicBezTo>
                  <a:cubicBezTo>
                    <a:pt x="174" y="53"/>
                    <a:pt x="174" y="65"/>
                    <a:pt x="175" y="77"/>
                  </a:cubicBezTo>
                  <a:cubicBezTo>
                    <a:pt x="177" y="101"/>
                    <a:pt x="178" y="125"/>
                    <a:pt x="179" y="149"/>
                  </a:cubicBezTo>
                  <a:cubicBezTo>
                    <a:pt x="181" y="142"/>
                    <a:pt x="183" y="136"/>
                    <a:pt x="189" y="132"/>
                  </a:cubicBezTo>
                  <a:cubicBezTo>
                    <a:pt x="191" y="130"/>
                    <a:pt x="195" y="129"/>
                    <a:pt x="198" y="129"/>
                  </a:cubicBezTo>
                  <a:cubicBezTo>
                    <a:pt x="208" y="128"/>
                    <a:pt x="217" y="133"/>
                    <a:pt x="223" y="140"/>
                  </a:cubicBezTo>
                  <a:cubicBezTo>
                    <a:pt x="229" y="147"/>
                    <a:pt x="232" y="156"/>
                    <a:pt x="232" y="165"/>
                  </a:cubicBezTo>
                  <a:cubicBezTo>
                    <a:pt x="232" y="156"/>
                    <a:pt x="240" y="149"/>
                    <a:pt x="249" y="145"/>
                  </a:cubicBezTo>
                  <a:cubicBezTo>
                    <a:pt x="251" y="144"/>
                    <a:pt x="254" y="143"/>
                    <a:pt x="256" y="142"/>
                  </a:cubicBezTo>
                  <a:cubicBezTo>
                    <a:pt x="266" y="140"/>
                    <a:pt x="275" y="145"/>
                    <a:pt x="281" y="152"/>
                  </a:cubicBezTo>
                  <a:cubicBezTo>
                    <a:pt x="286" y="160"/>
                    <a:pt x="289" y="169"/>
                    <a:pt x="289" y="178"/>
                  </a:cubicBezTo>
                  <a:cubicBezTo>
                    <a:pt x="292" y="172"/>
                    <a:pt x="295" y="167"/>
                    <a:pt x="301" y="162"/>
                  </a:cubicBezTo>
                  <a:cubicBezTo>
                    <a:pt x="306" y="157"/>
                    <a:pt x="314" y="155"/>
                    <a:pt x="322" y="156"/>
                  </a:cubicBezTo>
                  <a:cubicBezTo>
                    <a:pt x="329" y="157"/>
                    <a:pt x="336" y="161"/>
                    <a:pt x="341" y="167"/>
                  </a:cubicBezTo>
                  <a:cubicBezTo>
                    <a:pt x="347" y="176"/>
                    <a:pt x="348" y="188"/>
                    <a:pt x="348" y="199"/>
                  </a:cubicBezTo>
                  <a:cubicBezTo>
                    <a:pt x="349" y="224"/>
                    <a:pt x="348" y="249"/>
                    <a:pt x="347" y="274"/>
                  </a:cubicBezTo>
                  <a:cubicBezTo>
                    <a:pt x="346" y="297"/>
                    <a:pt x="348" y="320"/>
                    <a:pt x="348" y="343"/>
                  </a:cubicBezTo>
                  <a:cubicBezTo>
                    <a:pt x="348" y="350"/>
                    <a:pt x="348" y="357"/>
                    <a:pt x="346" y="363"/>
                  </a:cubicBezTo>
                  <a:cubicBezTo>
                    <a:pt x="342" y="377"/>
                    <a:pt x="331" y="388"/>
                    <a:pt x="331" y="402"/>
                  </a:cubicBezTo>
                </a:path>
              </a:pathLst>
            </a:custGeom>
            <a:solidFill>
              <a:srgbClr val="FFFFFF"/>
            </a:solidFill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5549900" y="4633913"/>
              <a:ext cx="1328738" cy="1547813"/>
            </a:xfrm>
            <a:custGeom>
              <a:rect b="b" l="l" r="r" t="t"/>
              <a:pathLst>
                <a:path extrusionOk="0" h="406" w="349">
                  <a:moveTo>
                    <a:pt x="127" y="406"/>
                  </a:moveTo>
                  <a:cubicBezTo>
                    <a:pt x="121" y="393"/>
                    <a:pt x="108" y="386"/>
                    <a:pt x="98" y="376"/>
                  </a:cubicBezTo>
                  <a:cubicBezTo>
                    <a:pt x="63" y="345"/>
                    <a:pt x="55" y="293"/>
                    <a:pt x="21" y="261"/>
                  </a:cubicBezTo>
                  <a:cubicBezTo>
                    <a:pt x="13" y="254"/>
                    <a:pt x="4" y="247"/>
                    <a:pt x="2" y="237"/>
                  </a:cubicBezTo>
                  <a:cubicBezTo>
                    <a:pt x="0" y="223"/>
                    <a:pt x="13" y="212"/>
                    <a:pt x="26" y="208"/>
                  </a:cubicBezTo>
                  <a:cubicBezTo>
                    <a:pt x="47" y="203"/>
                    <a:pt x="69" y="212"/>
                    <a:pt x="85" y="226"/>
                  </a:cubicBezTo>
                  <a:cubicBezTo>
                    <a:pt x="100" y="240"/>
                    <a:pt x="110" y="259"/>
                    <a:pt x="119" y="279"/>
                  </a:cubicBezTo>
                  <a:cubicBezTo>
                    <a:pt x="117" y="275"/>
                    <a:pt x="118" y="269"/>
                    <a:pt x="118" y="265"/>
                  </a:cubicBezTo>
                  <a:cubicBezTo>
                    <a:pt x="118" y="259"/>
                    <a:pt x="118" y="254"/>
                    <a:pt x="118" y="249"/>
                  </a:cubicBezTo>
                  <a:cubicBezTo>
                    <a:pt x="118" y="238"/>
                    <a:pt x="118" y="228"/>
                    <a:pt x="118" y="217"/>
                  </a:cubicBezTo>
                  <a:cubicBezTo>
                    <a:pt x="117" y="196"/>
                    <a:pt x="117" y="175"/>
                    <a:pt x="117" y="154"/>
                  </a:cubicBezTo>
                  <a:cubicBezTo>
                    <a:pt x="116" y="133"/>
                    <a:pt x="116" y="112"/>
                    <a:pt x="116" y="91"/>
                  </a:cubicBezTo>
                  <a:cubicBezTo>
                    <a:pt x="115" y="73"/>
                    <a:pt x="111" y="53"/>
                    <a:pt x="116" y="34"/>
                  </a:cubicBezTo>
                  <a:cubicBezTo>
                    <a:pt x="116" y="31"/>
                    <a:pt x="117" y="28"/>
                    <a:pt x="119" y="24"/>
                  </a:cubicBezTo>
                  <a:cubicBezTo>
                    <a:pt x="121" y="18"/>
                    <a:pt x="124" y="12"/>
                    <a:pt x="129" y="8"/>
                  </a:cubicBezTo>
                  <a:cubicBezTo>
                    <a:pt x="134" y="3"/>
                    <a:pt x="141" y="0"/>
                    <a:pt x="148" y="1"/>
                  </a:cubicBezTo>
                  <a:cubicBezTo>
                    <a:pt x="156" y="2"/>
                    <a:pt x="162" y="8"/>
                    <a:pt x="166" y="15"/>
                  </a:cubicBezTo>
                  <a:cubicBezTo>
                    <a:pt x="170" y="23"/>
                    <a:pt x="171" y="33"/>
                    <a:pt x="172" y="42"/>
                  </a:cubicBezTo>
                  <a:cubicBezTo>
                    <a:pt x="174" y="53"/>
                    <a:pt x="174" y="65"/>
                    <a:pt x="175" y="77"/>
                  </a:cubicBezTo>
                  <a:cubicBezTo>
                    <a:pt x="177" y="101"/>
                    <a:pt x="178" y="125"/>
                    <a:pt x="179" y="149"/>
                  </a:cubicBezTo>
                  <a:cubicBezTo>
                    <a:pt x="181" y="142"/>
                    <a:pt x="183" y="136"/>
                    <a:pt x="189" y="132"/>
                  </a:cubicBezTo>
                  <a:cubicBezTo>
                    <a:pt x="191" y="130"/>
                    <a:pt x="195" y="129"/>
                    <a:pt x="198" y="129"/>
                  </a:cubicBezTo>
                  <a:cubicBezTo>
                    <a:pt x="208" y="128"/>
                    <a:pt x="217" y="133"/>
                    <a:pt x="223" y="140"/>
                  </a:cubicBezTo>
                  <a:cubicBezTo>
                    <a:pt x="229" y="147"/>
                    <a:pt x="232" y="156"/>
                    <a:pt x="232" y="165"/>
                  </a:cubicBezTo>
                  <a:cubicBezTo>
                    <a:pt x="232" y="156"/>
                    <a:pt x="240" y="149"/>
                    <a:pt x="249" y="145"/>
                  </a:cubicBezTo>
                  <a:cubicBezTo>
                    <a:pt x="251" y="144"/>
                    <a:pt x="254" y="143"/>
                    <a:pt x="256" y="142"/>
                  </a:cubicBezTo>
                  <a:cubicBezTo>
                    <a:pt x="266" y="140"/>
                    <a:pt x="275" y="145"/>
                    <a:pt x="281" y="152"/>
                  </a:cubicBezTo>
                  <a:cubicBezTo>
                    <a:pt x="286" y="160"/>
                    <a:pt x="289" y="169"/>
                    <a:pt x="289" y="178"/>
                  </a:cubicBezTo>
                  <a:cubicBezTo>
                    <a:pt x="292" y="172"/>
                    <a:pt x="295" y="167"/>
                    <a:pt x="301" y="162"/>
                  </a:cubicBezTo>
                  <a:cubicBezTo>
                    <a:pt x="306" y="157"/>
                    <a:pt x="314" y="155"/>
                    <a:pt x="322" y="156"/>
                  </a:cubicBezTo>
                  <a:cubicBezTo>
                    <a:pt x="329" y="157"/>
                    <a:pt x="336" y="161"/>
                    <a:pt x="341" y="167"/>
                  </a:cubicBezTo>
                  <a:cubicBezTo>
                    <a:pt x="347" y="176"/>
                    <a:pt x="348" y="188"/>
                    <a:pt x="348" y="199"/>
                  </a:cubicBezTo>
                  <a:cubicBezTo>
                    <a:pt x="349" y="224"/>
                    <a:pt x="348" y="249"/>
                    <a:pt x="347" y="274"/>
                  </a:cubicBezTo>
                  <a:cubicBezTo>
                    <a:pt x="346" y="297"/>
                    <a:pt x="348" y="320"/>
                    <a:pt x="348" y="343"/>
                  </a:cubicBezTo>
                  <a:cubicBezTo>
                    <a:pt x="348" y="350"/>
                    <a:pt x="348" y="357"/>
                    <a:pt x="346" y="363"/>
                  </a:cubicBezTo>
                  <a:cubicBezTo>
                    <a:pt x="342" y="377"/>
                    <a:pt x="331" y="388"/>
                    <a:pt x="331" y="402"/>
                  </a:cubicBezTo>
                </a:path>
              </a:pathLst>
            </a:custGeom>
            <a:solidFill>
              <a:srgbClr val="FFFFFF"/>
            </a:solidFill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6646863" y="5316538"/>
              <a:ext cx="3175" cy="182563"/>
            </a:xfrm>
            <a:custGeom>
              <a:rect b="b" l="l" r="r" t="t"/>
              <a:pathLst>
                <a:path extrusionOk="0" h="48" w="1">
                  <a:moveTo>
                    <a:pt x="1" y="0"/>
                  </a:moveTo>
                  <a:cubicBezTo>
                    <a:pt x="1" y="16"/>
                    <a:pt x="1" y="32"/>
                    <a:pt x="0" y="48"/>
                  </a:cubicBezTo>
                </a:path>
              </a:pathLst>
            </a:custGeom>
            <a:solidFill>
              <a:srgbClr val="FFFFFF"/>
            </a:solidFill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6646863" y="5316538"/>
              <a:ext cx="3175" cy="182563"/>
            </a:xfrm>
            <a:custGeom>
              <a:rect b="b" l="l" r="r" t="t"/>
              <a:pathLst>
                <a:path extrusionOk="0" h="48" w="1">
                  <a:moveTo>
                    <a:pt x="1" y="0"/>
                  </a:moveTo>
                  <a:cubicBezTo>
                    <a:pt x="1" y="16"/>
                    <a:pt x="1" y="32"/>
                    <a:pt x="0" y="48"/>
                  </a:cubicBezTo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6432550" y="5256213"/>
              <a:ext cx="12700" cy="239713"/>
            </a:xfrm>
            <a:custGeom>
              <a:rect b="b" l="l" r="r" t="t"/>
              <a:pathLst>
                <a:path extrusionOk="0" h="63" w="3">
                  <a:moveTo>
                    <a:pt x="0" y="0"/>
                  </a:moveTo>
                  <a:cubicBezTo>
                    <a:pt x="0" y="9"/>
                    <a:pt x="1" y="17"/>
                    <a:pt x="1" y="26"/>
                  </a:cubicBezTo>
                  <a:cubicBezTo>
                    <a:pt x="2" y="38"/>
                    <a:pt x="3" y="50"/>
                    <a:pt x="1" y="63"/>
                  </a:cubicBezTo>
                </a:path>
              </a:pathLst>
            </a:custGeom>
            <a:solidFill>
              <a:srgbClr val="FFFFFF"/>
            </a:solidFill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6432550" y="5256213"/>
              <a:ext cx="12700" cy="239713"/>
            </a:xfrm>
            <a:custGeom>
              <a:rect b="b" l="l" r="r" t="t"/>
              <a:pathLst>
                <a:path extrusionOk="0" h="63" w="3">
                  <a:moveTo>
                    <a:pt x="0" y="0"/>
                  </a:moveTo>
                  <a:cubicBezTo>
                    <a:pt x="0" y="9"/>
                    <a:pt x="1" y="17"/>
                    <a:pt x="1" y="26"/>
                  </a:cubicBezTo>
                  <a:cubicBezTo>
                    <a:pt x="2" y="38"/>
                    <a:pt x="3" y="50"/>
                    <a:pt x="1" y="63"/>
                  </a:cubicBezTo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6223000" y="5207000"/>
              <a:ext cx="4763" cy="258763"/>
            </a:xfrm>
            <a:custGeom>
              <a:rect b="b" l="l" r="r" t="t"/>
              <a:pathLst>
                <a:path extrusionOk="0" h="68" w="1">
                  <a:moveTo>
                    <a:pt x="1" y="0"/>
                  </a:moveTo>
                  <a:cubicBezTo>
                    <a:pt x="0" y="23"/>
                    <a:pt x="0" y="46"/>
                    <a:pt x="1" y="68"/>
                  </a:cubicBezTo>
                </a:path>
              </a:pathLst>
            </a:custGeom>
            <a:solidFill>
              <a:srgbClr val="FFFFFF"/>
            </a:solidFill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6223000" y="5207000"/>
              <a:ext cx="4763" cy="258763"/>
            </a:xfrm>
            <a:custGeom>
              <a:rect b="b" l="l" r="r" t="t"/>
              <a:pathLst>
                <a:path extrusionOk="0" h="68" w="1">
                  <a:moveTo>
                    <a:pt x="1" y="0"/>
                  </a:moveTo>
                  <a:cubicBezTo>
                    <a:pt x="0" y="23"/>
                    <a:pt x="0" y="46"/>
                    <a:pt x="1" y="68"/>
                  </a:cubicBezTo>
                </a:path>
              </a:pathLst>
            </a:custGeom>
            <a:noFill/>
            <a:ln cap="rnd" cmpd="sng" w="407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8850" lIns="97725" spcFirstLastPara="1" rIns="97725" wrap="square" tIns="48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24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570" name="Google Shape;570;p35"/>
          <p:cNvSpPr txBox="1"/>
          <p:nvPr/>
        </p:nvSpPr>
        <p:spPr>
          <a:xfrm>
            <a:off x="1183527" y="7268225"/>
            <a:ext cx="4978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2779"/>
              <a:buFont typeface="Arial"/>
              <a:buNone/>
            </a:pPr>
            <a:r>
              <a:rPr b="1" lang="en-US" sz="2779">
                <a:solidFill>
                  <a:srgbClr val="31303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AI can add a saree, don't forget—it can remove it too.</a:t>
            </a:r>
            <a:endParaRPr b="1" sz="1496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1" name="Google Shape;571;p35"/>
          <p:cNvSpPr/>
          <p:nvPr/>
        </p:nvSpPr>
        <p:spPr>
          <a:xfrm>
            <a:off x="2507575" y="3043151"/>
            <a:ext cx="6075800" cy="3139800"/>
          </a:xfrm>
          <a:custGeom>
            <a:rect b="b" l="l" r="r" t="t"/>
            <a:pathLst>
              <a:path extrusionOk="0" h="273" w="271">
                <a:moveTo>
                  <a:pt x="149" y="11"/>
                </a:moveTo>
                <a:cubicBezTo>
                  <a:pt x="220" y="22"/>
                  <a:pt x="271" y="81"/>
                  <a:pt x="266" y="154"/>
                </a:cubicBezTo>
                <a:cubicBezTo>
                  <a:pt x="261" y="228"/>
                  <a:pt x="194" y="273"/>
                  <a:pt x="124" y="268"/>
                </a:cubicBezTo>
                <a:cubicBezTo>
                  <a:pt x="51" y="262"/>
                  <a:pt x="0" y="209"/>
                  <a:pt x="3" y="135"/>
                </a:cubicBezTo>
                <a:cubicBezTo>
                  <a:pt x="6" y="63"/>
                  <a:pt x="73" y="0"/>
                  <a:pt x="149" y="11"/>
                </a:cubicBezTo>
                <a:close/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2" name="Google Shape;572;p35"/>
          <p:cNvSpPr txBox="1"/>
          <p:nvPr/>
        </p:nvSpPr>
        <p:spPr>
          <a:xfrm>
            <a:off x="3124352" y="3827313"/>
            <a:ext cx="49785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2779"/>
              <a:buFont typeface="Arial"/>
              <a:buNone/>
            </a:pPr>
            <a:r>
              <a:rPr b="1" lang="en-US" sz="2779">
                <a:solidFill>
                  <a:srgbClr val="31303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AI can create your voice to sing, it can also make you confess to crimes you never committed.</a:t>
            </a:r>
            <a:endParaRPr b="1" sz="1496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6834650" y="736201"/>
            <a:ext cx="5830925" cy="2851750"/>
          </a:xfrm>
          <a:custGeom>
            <a:rect b="b" l="l" r="r" t="t"/>
            <a:pathLst>
              <a:path extrusionOk="0" h="273" w="271">
                <a:moveTo>
                  <a:pt x="149" y="11"/>
                </a:moveTo>
                <a:cubicBezTo>
                  <a:pt x="220" y="22"/>
                  <a:pt x="271" y="81"/>
                  <a:pt x="266" y="154"/>
                </a:cubicBezTo>
                <a:cubicBezTo>
                  <a:pt x="261" y="228"/>
                  <a:pt x="194" y="273"/>
                  <a:pt x="124" y="268"/>
                </a:cubicBezTo>
                <a:cubicBezTo>
                  <a:pt x="51" y="262"/>
                  <a:pt x="0" y="209"/>
                  <a:pt x="3" y="135"/>
                </a:cubicBezTo>
                <a:cubicBezTo>
                  <a:pt x="6" y="63"/>
                  <a:pt x="73" y="0"/>
                  <a:pt x="149" y="11"/>
                </a:cubicBezTo>
                <a:close/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4" name="Google Shape;574;p35"/>
          <p:cNvSpPr txBox="1"/>
          <p:nvPr/>
        </p:nvSpPr>
        <p:spPr>
          <a:xfrm>
            <a:off x="7522750" y="1263650"/>
            <a:ext cx="47694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2779"/>
              <a:buFont typeface="Arial"/>
              <a:buNone/>
            </a:pPr>
            <a:r>
              <a:rPr b="1" lang="en-US" sz="2779">
                <a:solidFill>
                  <a:srgbClr val="31303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 doesn't ask permission—it takes your face and makes it say anything, anywhere.</a:t>
            </a:r>
            <a:endParaRPr b="1" sz="1496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5" name="Google Shape;575;p35"/>
          <p:cNvSpPr/>
          <p:nvPr/>
        </p:nvSpPr>
        <p:spPr>
          <a:xfrm>
            <a:off x="11914000" y="2974851"/>
            <a:ext cx="5830925" cy="2851750"/>
          </a:xfrm>
          <a:custGeom>
            <a:rect b="b" l="l" r="r" t="t"/>
            <a:pathLst>
              <a:path extrusionOk="0" h="273" w="271">
                <a:moveTo>
                  <a:pt x="149" y="11"/>
                </a:moveTo>
                <a:cubicBezTo>
                  <a:pt x="220" y="22"/>
                  <a:pt x="271" y="81"/>
                  <a:pt x="266" y="154"/>
                </a:cubicBezTo>
                <a:cubicBezTo>
                  <a:pt x="261" y="228"/>
                  <a:pt x="194" y="273"/>
                  <a:pt x="124" y="268"/>
                </a:cubicBezTo>
                <a:cubicBezTo>
                  <a:pt x="51" y="262"/>
                  <a:pt x="0" y="209"/>
                  <a:pt x="3" y="135"/>
                </a:cubicBezTo>
                <a:cubicBezTo>
                  <a:pt x="6" y="63"/>
                  <a:pt x="73" y="0"/>
                  <a:pt x="149" y="11"/>
                </a:cubicBezTo>
                <a:close/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6" name="Google Shape;576;p35"/>
          <p:cNvSpPr txBox="1"/>
          <p:nvPr/>
        </p:nvSpPr>
        <p:spPr>
          <a:xfrm>
            <a:off x="12392952" y="3854325"/>
            <a:ext cx="4978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2779"/>
              <a:buFont typeface="Arial"/>
              <a:buNone/>
            </a:pPr>
            <a:r>
              <a:rPr b="1" lang="en-US" sz="2779">
                <a:solidFill>
                  <a:srgbClr val="31303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 gave us personalized medicine. It also gave us personalized blackmail.</a:t>
            </a:r>
            <a:endParaRPr b="1" sz="1496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7" name="Google Shape;577;p35"/>
          <p:cNvSpPr/>
          <p:nvPr/>
        </p:nvSpPr>
        <p:spPr>
          <a:xfrm>
            <a:off x="12131225" y="7153226"/>
            <a:ext cx="5830925" cy="2851750"/>
          </a:xfrm>
          <a:custGeom>
            <a:rect b="b" l="l" r="r" t="t"/>
            <a:pathLst>
              <a:path extrusionOk="0" h="273" w="271">
                <a:moveTo>
                  <a:pt x="149" y="11"/>
                </a:moveTo>
                <a:cubicBezTo>
                  <a:pt x="220" y="22"/>
                  <a:pt x="271" y="81"/>
                  <a:pt x="266" y="154"/>
                </a:cubicBezTo>
                <a:cubicBezTo>
                  <a:pt x="261" y="228"/>
                  <a:pt x="194" y="273"/>
                  <a:pt x="124" y="268"/>
                </a:cubicBezTo>
                <a:cubicBezTo>
                  <a:pt x="51" y="262"/>
                  <a:pt x="0" y="209"/>
                  <a:pt x="3" y="135"/>
                </a:cubicBezTo>
                <a:cubicBezTo>
                  <a:pt x="6" y="63"/>
                  <a:pt x="73" y="0"/>
                  <a:pt x="149" y="11"/>
                </a:cubicBezTo>
                <a:close/>
              </a:path>
            </a:pathLst>
          </a:custGeom>
          <a:noFill/>
          <a:ln cap="rnd" cmpd="sng" w="407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850" lIns="97725" spcFirstLastPara="1" rIns="97725" wrap="square" tIns="4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24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8" name="Google Shape;578;p35"/>
          <p:cNvSpPr txBox="1"/>
          <p:nvPr/>
        </p:nvSpPr>
        <p:spPr>
          <a:xfrm>
            <a:off x="12610177" y="8032700"/>
            <a:ext cx="4978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2779"/>
              <a:buFont typeface="Arial"/>
              <a:buNone/>
            </a:pPr>
            <a:r>
              <a:rPr b="1" lang="en-US" sz="2779">
                <a:solidFill>
                  <a:srgbClr val="31303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line between innovation and violation? Just one click.</a:t>
            </a:r>
            <a:endParaRPr b="1" sz="1496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84E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6"/>
          <p:cNvGrpSpPr/>
          <p:nvPr/>
        </p:nvGrpSpPr>
        <p:grpSpPr>
          <a:xfrm rot="-131331">
            <a:off x="11298343" y="5944923"/>
            <a:ext cx="4915364" cy="1333082"/>
            <a:chOff x="0" y="-38100"/>
            <a:chExt cx="1826211" cy="495300"/>
          </a:xfrm>
        </p:grpSpPr>
        <p:sp>
          <p:nvSpPr>
            <p:cNvPr id="584" name="Google Shape;584;p36"/>
            <p:cNvSpPr/>
            <p:nvPr/>
          </p:nvSpPr>
          <p:spPr>
            <a:xfrm>
              <a:off x="0" y="0"/>
              <a:ext cx="1826211" cy="457086"/>
            </a:xfrm>
            <a:custGeom>
              <a:rect b="b" l="l" r="r" t="t"/>
              <a:pathLst>
                <a:path extrusionOk="0" h="457086" w="1826211">
                  <a:moveTo>
                    <a:pt x="22051" y="0"/>
                  </a:moveTo>
                  <a:lnTo>
                    <a:pt x="1804160" y="0"/>
                  </a:lnTo>
                  <a:cubicBezTo>
                    <a:pt x="1816338" y="0"/>
                    <a:pt x="1826211" y="9873"/>
                    <a:pt x="1826211" y="22051"/>
                  </a:cubicBezTo>
                  <a:lnTo>
                    <a:pt x="1826211" y="435035"/>
                  </a:lnTo>
                  <a:cubicBezTo>
                    <a:pt x="1826211" y="447213"/>
                    <a:pt x="1816338" y="457086"/>
                    <a:pt x="1804160" y="457086"/>
                  </a:cubicBezTo>
                  <a:lnTo>
                    <a:pt x="22051" y="457086"/>
                  </a:lnTo>
                  <a:cubicBezTo>
                    <a:pt x="9873" y="457086"/>
                    <a:pt x="0" y="447213"/>
                    <a:pt x="0" y="435035"/>
                  </a:cubicBezTo>
                  <a:lnTo>
                    <a:pt x="0" y="22051"/>
                  </a:lnTo>
                  <a:cubicBezTo>
                    <a:pt x="0" y="9873"/>
                    <a:pt x="9873" y="0"/>
                    <a:pt x="22051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 txBox="1"/>
            <p:nvPr/>
          </p:nvSpPr>
          <p:spPr>
            <a:xfrm>
              <a:off x="0" y="-38100"/>
              <a:ext cx="18261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p36"/>
          <p:cNvGrpSpPr/>
          <p:nvPr/>
        </p:nvGrpSpPr>
        <p:grpSpPr>
          <a:xfrm rot="-131331">
            <a:off x="11217106" y="5841095"/>
            <a:ext cx="4915364" cy="1333082"/>
            <a:chOff x="0" y="-38100"/>
            <a:chExt cx="1826211" cy="495300"/>
          </a:xfrm>
        </p:grpSpPr>
        <p:sp>
          <p:nvSpPr>
            <p:cNvPr id="587" name="Google Shape;587;p36"/>
            <p:cNvSpPr/>
            <p:nvPr/>
          </p:nvSpPr>
          <p:spPr>
            <a:xfrm>
              <a:off x="0" y="0"/>
              <a:ext cx="1826211" cy="457086"/>
            </a:xfrm>
            <a:custGeom>
              <a:rect b="b" l="l" r="r" t="t"/>
              <a:pathLst>
                <a:path extrusionOk="0" h="457086" w="1826211">
                  <a:moveTo>
                    <a:pt x="22051" y="0"/>
                  </a:moveTo>
                  <a:lnTo>
                    <a:pt x="1804160" y="0"/>
                  </a:lnTo>
                  <a:cubicBezTo>
                    <a:pt x="1816338" y="0"/>
                    <a:pt x="1826211" y="9873"/>
                    <a:pt x="1826211" y="22051"/>
                  </a:cubicBezTo>
                  <a:lnTo>
                    <a:pt x="1826211" y="435035"/>
                  </a:lnTo>
                  <a:cubicBezTo>
                    <a:pt x="1826211" y="447213"/>
                    <a:pt x="1816338" y="457086"/>
                    <a:pt x="1804160" y="457086"/>
                  </a:cubicBezTo>
                  <a:lnTo>
                    <a:pt x="22051" y="457086"/>
                  </a:lnTo>
                  <a:cubicBezTo>
                    <a:pt x="9873" y="457086"/>
                    <a:pt x="0" y="447213"/>
                    <a:pt x="0" y="435035"/>
                  </a:cubicBezTo>
                  <a:lnTo>
                    <a:pt x="0" y="22051"/>
                  </a:lnTo>
                  <a:cubicBezTo>
                    <a:pt x="0" y="9873"/>
                    <a:pt x="9873" y="0"/>
                    <a:pt x="22051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 txBox="1"/>
            <p:nvPr/>
          </p:nvSpPr>
          <p:spPr>
            <a:xfrm>
              <a:off x="0" y="-38100"/>
              <a:ext cx="18261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36"/>
          <p:cNvSpPr/>
          <p:nvPr/>
        </p:nvSpPr>
        <p:spPr>
          <a:xfrm rot="-405102">
            <a:off x="10153736" y="1006725"/>
            <a:ext cx="7126659" cy="4561062"/>
          </a:xfrm>
          <a:custGeom>
            <a:rect b="b" l="l" r="r" t="t"/>
            <a:pathLst>
              <a:path extrusionOk="0" h="4563658" w="7130716">
                <a:moveTo>
                  <a:pt x="0" y="0"/>
                </a:moveTo>
                <a:lnTo>
                  <a:pt x="7130716" y="0"/>
                </a:lnTo>
                <a:lnTo>
                  <a:pt x="7130716" y="4563658"/>
                </a:lnTo>
                <a:lnTo>
                  <a:pt x="0" y="4563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0" name="Google Shape;590;p36"/>
          <p:cNvSpPr txBox="1"/>
          <p:nvPr/>
        </p:nvSpPr>
        <p:spPr>
          <a:xfrm>
            <a:off x="1720650" y="1131851"/>
            <a:ext cx="7140000" cy="7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000">
                <a:solidFill>
                  <a:schemeClr val="dk1"/>
                </a:solidFill>
              </a:rPr>
              <a:t>Only 58% of organizations have conducted preliminary AI risk assessments (PwC 2024)</a:t>
            </a:r>
            <a:r>
              <a:rPr b="1" lang="en-US" sz="40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1" sz="4000" u="sng">
              <a:solidFill>
                <a:schemeClr val="hlink"/>
              </a:solidFill>
            </a:endParaRPr>
          </a:p>
          <a:p>
            <a:pPr indent="0" lvl="0" marL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b="1" lang="en-US" sz="4000">
                <a:solidFill>
                  <a:schemeClr val="dk1"/>
                </a:solidFill>
              </a:rPr>
            </a:br>
            <a:r>
              <a:rPr b="1" lang="en-US" sz="4000">
                <a:solidFill>
                  <a:schemeClr val="dk1"/>
                </a:solidFill>
              </a:rPr>
              <a:t>68% of Americans worry about AI being using unethically decision-making</a:t>
            </a:r>
            <a:r>
              <a:rPr b="1" lang="en-US" sz="40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1" sz="4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36"/>
          <p:cNvSpPr txBox="1"/>
          <p:nvPr/>
        </p:nvSpPr>
        <p:spPr>
          <a:xfrm>
            <a:off x="9418429" y="7602028"/>
            <a:ext cx="7492200" cy="19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17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 WORD OF AN HOUR</a:t>
            </a:r>
            <a:endParaRPr/>
          </a:p>
        </p:txBody>
      </p:sp>
      <p:sp>
        <p:nvSpPr>
          <p:cNvPr id="592" name="Google Shape;592;p36"/>
          <p:cNvSpPr txBox="1"/>
          <p:nvPr/>
        </p:nvSpPr>
        <p:spPr>
          <a:xfrm rot="-131346">
            <a:off x="11242889" y="5924352"/>
            <a:ext cx="4940105" cy="1003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21" u="none" cap="none" strike="noStrike">
                <a:solidFill>
                  <a:srgbClr val="00010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ETHICAL</a:t>
            </a:r>
            <a:endParaRPr/>
          </a:p>
        </p:txBody>
      </p:sp>
      <p:sp>
        <p:nvSpPr>
          <p:cNvPr id="593" name="Google Shape;593;p36"/>
          <p:cNvSpPr/>
          <p:nvPr/>
        </p:nvSpPr>
        <p:spPr>
          <a:xfrm>
            <a:off x="469000" y="2225375"/>
            <a:ext cx="914400" cy="920750"/>
          </a:xfrm>
          <a:custGeom>
            <a:rect b="b" l="l" r="r" t="t"/>
            <a:pathLst>
              <a:path extrusionOk="0" h="242" w="240">
                <a:moveTo>
                  <a:pt x="132" y="10"/>
                </a:moveTo>
                <a:cubicBezTo>
                  <a:pt x="195" y="19"/>
                  <a:pt x="240" y="72"/>
                  <a:pt x="235" y="137"/>
                </a:cubicBezTo>
                <a:cubicBezTo>
                  <a:pt x="231" y="202"/>
                  <a:pt x="172" y="242"/>
                  <a:pt x="109" y="237"/>
                </a:cubicBezTo>
                <a:cubicBezTo>
                  <a:pt x="45" y="233"/>
                  <a:pt x="0" y="185"/>
                  <a:pt x="3" y="120"/>
                </a:cubicBezTo>
                <a:cubicBezTo>
                  <a:pt x="5" y="56"/>
                  <a:pt x="65" y="0"/>
                  <a:pt x="132" y="10"/>
                </a:cubicBezTo>
                <a:close/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94" name="Google Shape;594;p36"/>
          <p:cNvSpPr txBox="1"/>
          <p:nvPr/>
        </p:nvSpPr>
        <p:spPr>
          <a:xfrm>
            <a:off x="751575" y="2319037"/>
            <a:ext cx="341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4900"/>
              <a:buFont typeface="Arial"/>
              <a:buNone/>
            </a:pPr>
            <a:r>
              <a:rPr b="1" i="0" lang="en-US" sz="4900" u="none">
                <a:solidFill>
                  <a:srgbClr val="31303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95" name="Google Shape;595;p36"/>
          <p:cNvSpPr/>
          <p:nvPr/>
        </p:nvSpPr>
        <p:spPr>
          <a:xfrm>
            <a:off x="465075" y="6204075"/>
            <a:ext cx="914400" cy="920750"/>
          </a:xfrm>
          <a:custGeom>
            <a:rect b="b" l="l" r="r" t="t"/>
            <a:pathLst>
              <a:path extrusionOk="0" h="242" w="240">
                <a:moveTo>
                  <a:pt x="132" y="10"/>
                </a:moveTo>
                <a:cubicBezTo>
                  <a:pt x="195" y="19"/>
                  <a:pt x="240" y="72"/>
                  <a:pt x="235" y="137"/>
                </a:cubicBezTo>
                <a:cubicBezTo>
                  <a:pt x="231" y="202"/>
                  <a:pt x="172" y="242"/>
                  <a:pt x="109" y="237"/>
                </a:cubicBezTo>
                <a:cubicBezTo>
                  <a:pt x="45" y="233"/>
                  <a:pt x="0" y="185"/>
                  <a:pt x="3" y="120"/>
                </a:cubicBezTo>
                <a:cubicBezTo>
                  <a:pt x="5" y="56"/>
                  <a:pt x="65" y="0"/>
                  <a:pt x="132" y="10"/>
                </a:cubicBezTo>
                <a:close/>
              </a:path>
            </a:pathLst>
          </a:custGeom>
          <a:noFill/>
          <a:ln cap="rnd" cmpd="sng" w="3810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96" name="Google Shape;596;p36"/>
          <p:cNvSpPr txBox="1"/>
          <p:nvPr/>
        </p:nvSpPr>
        <p:spPr>
          <a:xfrm>
            <a:off x="747650" y="6297737"/>
            <a:ext cx="341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4900"/>
              <a:buFont typeface="Arial"/>
              <a:buNone/>
            </a:pPr>
            <a:r>
              <a:rPr b="1" i="0" lang="en-US" sz="4900" u="none">
                <a:solidFill>
                  <a:srgbClr val="31303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"/>
          <p:cNvSpPr txBox="1"/>
          <p:nvPr/>
        </p:nvSpPr>
        <p:spPr>
          <a:xfrm>
            <a:off x="7041076" y="560150"/>
            <a:ext cx="10776600" cy="3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89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ETHICS &amp; RESPONSIBLE AI PRACTICES</a:t>
            </a:r>
            <a:endParaRPr/>
          </a:p>
        </p:txBody>
      </p:sp>
      <p:sp>
        <p:nvSpPr>
          <p:cNvPr id="602" name="Google Shape;602;p37"/>
          <p:cNvSpPr/>
          <p:nvPr/>
        </p:nvSpPr>
        <p:spPr>
          <a:xfrm>
            <a:off x="3279371" y="5059640"/>
            <a:ext cx="6610940" cy="4459380"/>
          </a:xfrm>
          <a:custGeom>
            <a:rect b="b" l="l" r="r" t="t"/>
            <a:pathLst>
              <a:path extrusionOk="0" h="4459380" w="6610940">
                <a:moveTo>
                  <a:pt x="0" y="0"/>
                </a:moveTo>
                <a:lnTo>
                  <a:pt x="6610940" y="0"/>
                </a:lnTo>
                <a:lnTo>
                  <a:pt x="6610940" y="4459380"/>
                </a:lnTo>
                <a:lnTo>
                  <a:pt x="0" y="4459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3" name="Google Shape;603;p37"/>
          <p:cNvSpPr txBox="1"/>
          <p:nvPr/>
        </p:nvSpPr>
        <p:spPr>
          <a:xfrm>
            <a:off x="3861732" y="5414119"/>
            <a:ext cx="54462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9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Human Values Cannot Be Outsourced to Machines</a:t>
            </a:r>
            <a:endParaRPr/>
          </a:p>
        </p:txBody>
      </p:sp>
      <p:sp>
        <p:nvSpPr>
          <p:cNvPr id="604" name="Google Shape;604;p37"/>
          <p:cNvSpPr/>
          <p:nvPr/>
        </p:nvSpPr>
        <p:spPr>
          <a:xfrm rot="1111536">
            <a:off x="-281579" y="553383"/>
            <a:ext cx="6563059" cy="5835156"/>
          </a:xfrm>
          <a:custGeom>
            <a:rect b="b" l="l" r="r" t="t"/>
            <a:pathLst>
              <a:path extrusionOk="0" h="5839355" w="6567781">
                <a:moveTo>
                  <a:pt x="0" y="0"/>
                </a:moveTo>
                <a:lnTo>
                  <a:pt x="6567782" y="0"/>
                </a:lnTo>
                <a:lnTo>
                  <a:pt x="6567782" y="5839355"/>
                </a:lnTo>
                <a:lnTo>
                  <a:pt x="0" y="5839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5" name="Google Shape;605;p37"/>
          <p:cNvSpPr/>
          <p:nvPr/>
        </p:nvSpPr>
        <p:spPr>
          <a:xfrm rot="1111536">
            <a:off x="-210403" y="341599"/>
            <a:ext cx="6563059" cy="5835156"/>
          </a:xfrm>
          <a:custGeom>
            <a:rect b="b" l="l" r="r" t="t"/>
            <a:pathLst>
              <a:path extrusionOk="0" h="5839355" w="6567781">
                <a:moveTo>
                  <a:pt x="0" y="0"/>
                </a:moveTo>
                <a:lnTo>
                  <a:pt x="6567781" y="0"/>
                </a:lnTo>
                <a:lnTo>
                  <a:pt x="6567781" y="5839354"/>
                </a:lnTo>
                <a:lnTo>
                  <a:pt x="0" y="5839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6" name="Google Shape;606;p37"/>
          <p:cNvSpPr/>
          <p:nvPr/>
        </p:nvSpPr>
        <p:spPr>
          <a:xfrm flipH="1" rot="2181239">
            <a:off x="4346862" y="1397865"/>
            <a:ext cx="1354785" cy="1565403"/>
          </a:xfrm>
          <a:custGeom>
            <a:rect b="b" l="l" r="r" t="t"/>
            <a:pathLst>
              <a:path extrusionOk="0" h="1566123" w="1355408">
                <a:moveTo>
                  <a:pt x="1355408" y="0"/>
                </a:moveTo>
                <a:lnTo>
                  <a:pt x="0" y="0"/>
                </a:lnTo>
                <a:lnTo>
                  <a:pt x="0" y="1566123"/>
                </a:lnTo>
                <a:lnTo>
                  <a:pt x="1355408" y="1566123"/>
                </a:lnTo>
                <a:lnTo>
                  <a:pt x="135540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7" name="Google Shape;607;p37"/>
          <p:cNvSpPr/>
          <p:nvPr/>
        </p:nvSpPr>
        <p:spPr>
          <a:xfrm>
            <a:off x="3494825" y="6894200"/>
            <a:ext cx="947700" cy="6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7"/>
          <p:cNvSpPr txBox="1"/>
          <p:nvPr/>
        </p:nvSpPr>
        <p:spPr>
          <a:xfrm>
            <a:off x="4442525" y="6531650"/>
            <a:ext cx="505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8761D"/>
                </a:solidFill>
              </a:rPr>
              <a:t>maintain ultimate human responsibility and accountability in AI decisions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609" name="Google Shape;609;p37"/>
          <p:cNvSpPr/>
          <p:nvPr/>
        </p:nvSpPr>
        <p:spPr>
          <a:xfrm>
            <a:off x="3494825" y="8172550"/>
            <a:ext cx="947700" cy="6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7"/>
          <p:cNvSpPr txBox="1"/>
          <p:nvPr/>
        </p:nvSpPr>
        <p:spPr>
          <a:xfrm>
            <a:off x="4442525" y="8171825"/>
            <a:ext cx="531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8761D"/>
                </a:solidFill>
              </a:rPr>
              <a:t>Hold tighter to human ethics as machine intelligence grows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611" name="Google Shape;611;p37"/>
          <p:cNvSpPr/>
          <p:nvPr/>
        </p:nvSpPr>
        <p:spPr>
          <a:xfrm>
            <a:off x="10697834" y="5084452"/>
            <a:ext cx="6610940" cy="4459380"/>
          </a:xfrm>
          <a:custGeom>
            <a:rect b="b" l="l" r="r" t="t"/>
            <a:pathLst>
              <a:path extrusionOk="0" h="4459380" w="6610940">
                <a:moveTo>
                  <a:pt x="0" y="0"/>
                </a:moveTo>
                <a:lnTo>
                  <a:pt x="6610940" y="0"/>
                </a:lnTo>
                <a:lnTo>
                  <a:pt x="6610940" y="4459380"/>
                </a:lnTo>
                <a:lnTo>
                  <a:pt x="0" y="4459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2" name="Google Shape;612;p37"/>
          <p:cNvSpPr txBox="1"/>
          <p:nvPr/>
        </p:nvSpPr>
        <p:spPr>
          <a:xfrm>
            <a:off x="11280207" y="5527019"/>
            <a:ext cx="5446200" cy="2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9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AI's Current Harms: Environmental &amp; Copyright Issues</a:t>
            </a:r>
            <a:endParaRPr b="1" sz="2709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400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09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37"/>
          <p:cNvSpPr txBox="1"/>
          <p:nvPr/>
        </p:nvSpPr>
        <p:spPr>
          <a:xfrm>
            <a:off x="12088750" y="6867750"/>
            <a:ext cx="5054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8761D"/>
                </a:solidFill>
              </a:rPr>
              <a:t>Training BLOOM (a large language model) emitted the same CO2 as driving a car 5 times around the planet</a:t>
            </a:r>
            <a:endParaRPr b="1" sz="4400">
              <a:solidFill>
                <a:srgbClr val="38761D"/>
              </a:solidFill>
            </a:endParaRPr>
          </a:p>
        </p:txBody>
      </p:sp>
      <p:sp>
        <p:nvSpPr>
          <p:cNvPr id="614" name="Google Shape;614;p37"/>
          <p:cNvSpPr/>
          <p:nvPr/>
        </p:nvSpPr>
        <p:spPr>
          <a:xfrm>
            <a:off x="10913300" y="7391850"/>
            <a:ext cx="947700" cy="6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7"/>
          <p:cNvSpPr txBox="1"/>
          <p:nvPr/>
        </p:nvSpPr>
        <p:spPr>
          <a:xfrm>
            <a:off x="3861725" y="9543825"/>
            <a:ext cx="589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A64D79"/>
                </a:solidFill>
              </a:rPr>
              <a:t>Source: Zeynep Tufekci, TED Talk</a:t>
            </a:r>
            <a:endParaRPr b="1" sz="2100">
              <a:solidFill>
                <a:srgbClr val="A64D79"/>
              </a:solidFill>
            </a:endParaRPr>
          </a:p>
        </p:txBody>
      </p:sp>
      <p:sp>
        <p:nvSpPr>
          <p:cNvPr id="616" name="Google Shape;616;p37"/>
          <p:cNvSpPr txBox="1"/>
          <p:nvPr/>
        </p:nvSpPr>
        <p:spPr>
          <a:xfrm>
            <a:off x="10913300" y="9658950"/>
            <a:ext cx="589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A64D79"/>
                </a:solidFill>
              </a:rPr>
              <a:t>Source: </a:t>
            </a:r>
            <a:r>
              <a:rPr b="1" lang="en-US" sz="2100">
                <a:solidFill>
                  <a:srgbClr val="A64D79"/>
                </a:solidFill>
              </a:rPr>
              <a:t>Sasha Luccioni, TED Talk </a:t>
            </a:r>
            <a:endParaRPr b="1" sz="21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 txBox="1"/>
          <p:nvPr/>
        </p:nvSpPr>
        <p:spPr>
          <a:xfrm>
            <a:off x="1571541" y="367584"/>
            <a:ext cx="9330900" cy="53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89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ETHICS &amp; RESPONSIBLE AI PRACTICES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89">
              <a:solidFill>
                <a:srgbClr val="0001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2" name="Google Shape;622;p38"/>
          <p:cNvSpPr/>
          <p:nvPr/>
        </p:nvSpPr>
        <p:spPr>
          <a:xfrm>
            <a:off x="8064575" y="4798926"/>
            <a:ext cx="6974542" cy="5195178"/>
          </a:xfrm>
          <a:custGeom>
            <a:rect b="b" l="l" r="r" t="t"/>
            <a:pathLst>
              <a:path extrusionOk="0" h="4459380" w="6610940">
                <a:moveTo>
                  <a:pt x="0" y="0"/>
                </a:moveTo>
                <a:lnTo>
                  <a:pt x="6610940" y="0"/>
                </a:lnTo>
                <a:lnTo>
                  <a:pt x="6610940" y="4459380"/>
                </a:lnTo>
                <a:lnTo>
                  <a:pt x="0" y="4459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3" name="Google Shape;623;p38"/>
          <p:cNvSpPr txBox="1"/>
          <p:nvPr/>
        </p:nvSpPr>
        <p:spPr>
          <a:xfrm>
            <a:off x="8658291" y="6105389"/>
            <a:ext cx="544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8"/>
          <p:cNvSpPr txBox="1"/>
          <p:nvPr/>
        </p:nvSpPr>
        <p:spPr>
          <a:xfrm>
            <a:off x="8658300" y="5448224"/>
            <a:ext cx="54462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2709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The Urgent Risks of Runaway AI</a:t>
            </a:r>
            <a:endParaRPr b="1" sz="2709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38"/>
          <p:cNvSpPr/>
          <p:nvPr/>
        </p:nvSpPr>
        <p:spPr>
          <a:xfrm flipH="1" rot="-834750">
            <a:off x="12838037" y="-12749"/>
            <a:ext cx="5601985" cy="4568319"/>
          </a:xfrm>
          <a:custGeom>
            <a:rect b="b" l="l" r="r" t="t"/>
            <a:pathLst>
              <a:path extrusionOk="0" h="5913836" w="6651554">
                <a:moveTo>
                  <a:pt x="6651554" y="0"/>
                </a:moveTo>
                <a:lnTo>
                  <a:pt x="0" y="0"/>
                </a:lnTo>
                <a:lnTo>
                  <a:pt x="0" y="5913837"/>
                </a:lnTo>
                <a:lnTo>
                  <a:pt x="6651554" y="5913837"/>
                </a:lnTo>
                <a:lnTo>
                  <a:pt x="6651554" y="0"/>
                </a:lnTo>
                <a:close/>
              </a:path>
            </a:pathLst>
          </a:custGeom>
          <a:blipFill rotWithShape="1">
            <a:blip r:embed="rId4">
              <a:alphaModFix amt="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p38"/>
          <p:cNvSpPr/>
          <p:nvPr/>
        </p:nvSpPr>
        <p:spPr>
          <a:xfrm flipH="1" rot="-836435">
            <a:off x="13223212" y="-175194"/>
            <a:ext cx="4831657" cy="4019696"/>
          </a:xfrm>
          <a:custGeom>
            <a:rect b="b" l="l" r="r" t="t"/>
            <a:pathLst>
              <a:path extrusionOk="0" h="5913836" w="6651554">
                <a:moveTo>
                  <a:pt x="6651554" y="0"/>
                </a:moveTo>
                <a:lnTo>
                  <a:pt x="0" y="0"/>
                </a:lnTo>
                <a:lnTo>
                  <a:pt x="0" y="5913837"/>
                </a:lnTo>
                <a:lnTo>
                  <a:pt x="6651554" y="5913837"/>
                </a:lnTo>
                <a:lnTo>
                  <a:pt x="665155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38"/>
          <p:cNvSpPr/>
          <p:nvPr/>
        </p:nvSpPr>
        <p:spPr>
          <a:xfrm rot="240851">
            <a:off x="15713294" y="584119"/>
            <a:ext cx="1372632" cy="1586025"/>
          </a:xfrm>
          <a:custGeom>
            <a:rect b="b" l="l" r="r" t="t"/>
            <a:pathLst>
              <a:path extrusionOk="0" h="1586099" w="1372696">
                <a:moveTo>
                  <a:pt x="0" y="0"/>
                </a:moveTo>
                <a:lnTo>
                  <a:pt x="1372697" y="0"/>
                </a:lnTo>
                <a:lnTo>
                  <a:pt x="1372697" y="1586099"/>
                </a:lnTo>
                <a:lnTo>
                  <a:pt x="0" y="1586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8" name="Google Shape;628;p38"/>
          <p:cNvSpPr/>
          <p:nvPr/>
        </p:nvSpPr>
        <p:spPr>
          <a:xfrm>
            <a:off x="1087725" y="4798927"/>
            <a:ext cx="6610940" cy="5195178"/>
          </a:xfrm>
          <a:custGeom>
            <a:rect b="b" l="l" r="r" t="t"/>
            <a:pathLst>
              <a:path extrusionOk="0" h="4459380" w="6610940">
                <a:moveTo>
                  <a:pt x="0" y="0"/>
                </a:moveTo>
                <a:lnTo>
                  <a:pt x="6610940" y="0"/>
                </a:lnTo>
                <a:lnTo>
                  <a:pt x="6610940" y="4459380"/>
                </a:lnTo>
                <a:lnTo>
                  <a:pt x="0" y="4459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9" name="Google Shape;629;p38"/>
          <p:cNvSpPr txBox="1"/>
          <p:nvPr/>
        </p:nvSpPr>
        <p:spPr>
          <a:xfrm>
            <a:off x="1670094" y="5162569"/>
            <a:ext cx="54462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-US" sz="2709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Power Dynamics in AI Development</a:t>
            </a:r>
            <a:endParaRPr b="1" sz="2709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38"/>
          <p:cNvSpPr txBox="1"/>
          <p:nvPr/>
        </p:nvSpPr>
        <p:spPr>
          <a:xfrm>
            <a:off x="2250875" y="6176125"/>
            <a:ext cx="505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8761D"/>
                </a:solidFill>
              </a:rPr>
              <a:t>It's not just about fixing bias in algorithms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631" name="Google Shape;631;p38"/>
          <p:cNvSpPr/>
          <p:nvPr/>
        </p:nvSpPr>
        <p:spPr>
          <a:xfrm>
            <a:off x="1303175" y="6270925"/>
            <a:ext cx="947700" cy="6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8"/>
          <p:cNvSpPr/>
          <p:nvPr/>
        </p:nvSpPr>
        <p:spPr>
          <a:xfrm>
            <a:off x="1303175" y="7529700"/>
            <a:ext cx="947700" cy="6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8"/>
          <p:cNvSpPr txBox="1"/>
          <p:nvPr/>
        </p:nvSpPr>
        <p:spPr>
          <a:xfrm>
            <a:off x="2369350" y="7293025"/>
            <a:ext cx="505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8761D"/>
                </a:solidFill>
              </a:rPr>
              <a:t>Who's building AI, who benefits from it, and who gets harmed by it?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634" name="Google Shape;634;p38"/>
          <p:cNvSpPr txBox="1"/>
          <p:nvPr/>
        </p:nvSpPr>
        <p:spPr>
          <a:xfrm>
            <a:off x="2320000" y="8632225"/>
            <a:ext cx="5153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8761D"/>
                </a:solidFill>
              </a:rPr>
              <a:t> Democratize AI development, include affected communities in decision-making from the start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635" name="Google Shape;635;p38"/>
          <p:cNvSpPr/>
          <p:nvPr/>
        </p:nvSpPr>
        <p:spPr>
          <a:xfrm>
            <a:off x="1303175" y="8788475"/>
            <a:ext cx="947700" cy="6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8"/>
          <p:cNvSpPr txBox="1"/>
          <p:nvPr/>
        </p:nvSpPr>
        <p:spPr>
          <a:xfrm>
            <a:off x="9321400" y="6228225"/>
            <a:ext cx="5054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8761D"/>
                </a:solidFill>
              </a:rPr>
              <a:t>AI systems like ChatGPT can create false narratives with fabricated evidence, making it difficult to distinguish real from fake information</a:t>
            </a:r>
            <a:endParaRPr b="1" sz="2500">
              <a:solidFill>
                <a:srgbClr val="38761D"/>
              </a:solidFill>
            </a:endParaRPr>
          </a:p>
        </p:txBody>
      </p:sp>
      <p:sp>
        <p:nvSpPr>
          <p:cNvPr id="637" name="Google Shape;637;p38"/>
          <p:cNvSpPr/>
          <p:nvPr/>
        </p:nvSpPr>
        <p:spPr>
          <a:xfrm>
            <a:off x="8187575" y="6633475"/>
            <a:ext cx="947700" cy="6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8"/>
          <p:cNvSpPr txBox="1"/>
          <p:nvPr/>
        </p:nvSpPr>
        <p:spPr>
          <a:xfrm>
            <a:off x="1224150" y="4264875"/>
            <a:ext cx="619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741B47"/>
                </a:solidFill>
              </a:rPr>
              <a:t>Source: </a:t>
            </a:r>
            <a:r>
              <a:rPr b="1" lang="en-US" sz="2100">
                <a:solidFill>
                  <a:srgbClr val="741B47"/>
                </a:solidFill>
              </a:rPr>
              <a:t>Dr. Joy Buolamwini, MIT</a:t>
            </a:r>
            <a:r>
              <a:rPr b="1" lang="en-US" sz="2100">
                <a:solidFill>
                  <a:srgbClr val="741B47"/>
                </a:solidFill>
              </a:rPr>
              <a:t>, TED Talk </a:t>
            </a:r>
            <a:endParaRPr b="1" sz="2100">
              <a:solidFill>
                <a:srgbClr val="741B47"/>
              </a:solidFill>
            </a:endParaRPr>
          </a:p>
        </p:txBody>
      </p:sp>
      <p:sp>
        <p:nvSpPr>
          <p:cNvPr id="639" name="Google Shape;639;p38"/>
          <p:cNvSpPr txBox="1"/>
          <p:nvPr/>
        </p:nvSpPr>
        <p:spPr>
          <a:xfrm>
            <a:off x="8187575" y="4264875"/>
            <a:ext cx="670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741B47"/>
                </a:solidFill>
              </a:rPr>
              <a:t>Source: </a:t>
            </a:r>
            <a:r>
              <a:rPr b="1" lang="en-US" sz="2100">
                <a:solidFill>
                  <a:srgbClr val="741B47"/>
                </a:solidFill>
              </a:rPr>
              <a:t>The Urgent Risks of Runaway AI, TED Talk</a:t>
            </a:r>
            <a:endParaRPr b="1" sz="2100">
              <a:solidFill>
                <a:srgbClr val="741B47"/>
              </a:solidFill>
            </a:endParaRPr>
          </a:p>
        </p:txBody>
      </p:sp>
      <p:sp>
        <p:nvSpPr>
          <p:cNvPr id="640" name="Google Shape;640;p38"/>
          <p:cNvSpPr txBox="1"/>
          <p:nvPr/>
        </p:nvSpPr>
        <p:spPr>
          <a:xfrm>
            <a:off x="9457150" y="8449025"/>
            <a:ext cx="478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8761D"/>
                </a:solidFill>
              </a:rPr>
              <a:t>Misinformation machines threaten democracy and elections</a:t>
            </a:r>
            <a:endParaRPr b="1" sz="2400">
              <a:solidFill>
                <a:srgbClr val="38761D"/>
              </a:solidFill>
            </a:endParaRPr>
          </a:p>
        </p:txBody>
      </p:sp>
      <p:sp>
        <p:nvSpPr>
          <p:cNvPr id="641" name="Google Shape;641;p38"/>
          <p:cNvSpPr/>
          <p:nvPr/>
        </p:nvSpPr>
        <p:spPr>
          <a:xfrm>
            <a:off x="8373700" y="8788475"/>
            <a:ext cx="947700" cy="6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9"/>
          <p:cNvSpPr txBox="1"/>
          <p:nvPr/>
        </p:nvSpPr>
        <p:spPr>
          <a:xfrm>
            <a:off x="3991350" y="4166875"/>
            <a:ext cx="10305300" cy="5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Every 5 minutes, someone's reality becomes someone else's nightmare  — the question is: </a:t>
            </a:r>
            <a:endParaRPr sz="4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when is your turn?</a:t>
            </a:r>
            <a:endParaRPr sz="73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647" name="Google Shape;647;p39"/>
          <p:cNvGrpSpPr/>
          <p:nvPr/>
        </p:nvGrpSpPr>
        <p:grpSpPr>
          <a:xfrm rot="-131341">
            <a:off x="5047641" y="993125"/>
            <a:ext cx="8330118" cy="1727232"/>
            <a:chOff x="0" y="-38100"/>
            <a:chExt cx="2388739" cy="495300"/>
          </a:xfrm>
        </p:grpSpPr>
        <p:sp>
          <p:nvSpPr>
            <p:cNvPr id="648" name="Google Shape;648;p39"/>
            <p:cNvSpPr/>
            <p:nvPr/>
          </p:nvSpPr>
          <p:spPr>
            <a:xfrm>
              <a:off x="0" y="0"/>
              <a:ext cx="2388739" cy="457086"/>
            </a:xfrm>
            <a:custGeom>
              <a:rect b="b" l="l" r="r" t="t"/>
              <a:pathLst>
                <a:path extrusionOk="0" h="457086" w="2388739">
                  <a:moveTo>
                    <a:pt x="13011" y="0"/>
                  </a:moveTo>
                  <a:lnTo>
                    <a:pt x="2375728" y="0"/>
                  </a:lnTo>
                  <a:cubicBezTo>
                    <a:pt x="2382914" y="0"/>
                    <a:pt x="2388739" y="5825"/>
                    <a:pt x="2388739" y="13011"/>
                  </a:cubicBezTo>
                  <a:lnTo>
                    <a:pt x="2388739" y="444074"/>
                  </a:lnTo>
                  <a:cubicBezTo>
                    <a:pt x="2388739" y="451260"/>
                    <a:pt x="2382914" y="457086"/>
                    <a:pt x="2375728" y="457086"/>
                  </a:cubicBezTo>
                  <a:lnTo>
                    <a:pt x="13011" y="457086"/>
                  </a:lnTo>
                  <a:cubicBezTo>
                    <a:pt x="5825" y="457086"/>
                    <a:pt x="0" y="451260"/>
                    <a:pt x="0" y="444074"/>
                  </a:cubicBezTo>
                  <a:lnTo>
                    <a:pt x="0" y="13011"/>
                  </a:lnTo>
                  <a:cubicBezTo>
                    <a:pt x="0" y="582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 txBox="1"/>
            <p:nvPr/>
          </p:nvSpPr>
          <p:spPr>
            <a:xfrm>
              <a:off x="0" y="-38100"/>
              <a:ext cx="23886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39"/>
          <p:cNvGrpSpPr/>
          <p:nvPr/>
        </p:nvGrpSpPr>
        <p:grpSpPr>
          <a:xfrm rot="-131341">
            <a:off x="4910269" y="858599"/>
            <a:ext cx="8330118" cy="1727232"/>
            <a:chOff x="0" y="-38100"/>
            <a:chExt cx="2388739" cy="495300"/>
          </a:xfrm>
        </p:grpSpPr>
        <p:sp>
          <p:nvSpPr>
            <p:cNvPr id="651" name="Google Shape;651;p39"/>
            <p:cNvSpPr/>
            <p:nvPr/>
          </p:nvSpPr>
          <p:spPr>
            <a:xfrm>
              <a:off x="0" y="0"/>
              <a:ext cx="2388739" cy="457086"/>
            </a:xfrm>
            <a:custGeom>
              <a:rect b="b" l="l" r="r" t="t"/>
              <a:pathLst>
                <a:path extrusionOk="0" h="457086" w="2388739">
                  <a:moveTo>
                    <a:pt x="13011" y="0"/>
                  </a:moveTo>
                  <a:lnTo>
                    <a:pt x="2375728" y="0"/>
                  </a:lnTo>
                  <a:cubicBezTo>
                    <a:pt x="2382914" y="0"/>
                    <a:pt x="2388739" y="5825"/>
                    <a:pt x="2388739" y="13011"/>
                  </a:cubicBezTo>
                  <a:lnTo>
                    <a:pt x="2388739" y="444074"/>
                  </a:lnTo>
                  <a:cubicBezTo>
                    <a:pt x="2388739" y="451260"/>
                    <a:pt x="2382914" y="457086"/>
                    <a:pt x="2375728" y="457086"/>
                  </a:cubicBezTo>
                  <a:lnTo>
                    <a:pt x="13011" y="457086"/>
                  </a:lnTo>
                  <a:cubicBezTo>
                    <a:pt x="5825" y="457086"/>
                    <a:pt x="0" y="451260"/>
                    <a:pt x="0" y="444074"/>
                  </a:cubicBezTo>
                  <a:lnTo>
                    <a:pt x="0" y="13011"/>
                  </a:lnTo>
                  <a:cubicBezTo>
                    <a:pt x="0" y="582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 txBox="1"/>
            <p:nvPr/>
          </p:nvSpPr>
          <p:spPr>
            <a:xfrm>
              <a:off x="0" y="-38100"/>
              <a:ext cx="23886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3" name="Google Shape;653;p39"/>
          <p:cNvSpPr txBox="1"/>
          <p:nvPr/>
        </p:nvSpPr>
        <p:spPr>
          <a:xfrm rot="-131284">
            <a:off x="4956632" y="965066"/>
            <a:ext cx="8368301" cy="130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49" u="none" cap="none" strike="noStrike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40"/>
          <p:cNvGrpSpPr/>
          <p:nvPr/>
        </p:nvGrpSpPr>
        <p:grpSpPr>
          <a:xfrm rot="-131315">
            <a:off x="3782824" y="3532776"/>
            <a:ext cx="10894719" cy="2538414"/>
            <a:chOff x="0" y="-38100"/>
            <a:chExt cx="2125308" cy="495186"/>
          </a:xfrm>
        </p:grpSpPr>
        <p:sp>
          <p:nvSpPr>
            <p:cNvPr id="659" name="Google Shape;659;p40"/>
            <p:cNvSpPr/>
            <p:nvPr/>
          </p:nvSpPr>
          <p:spPr>
            <a:xfrm>
              <a:off x="0" y="0"/>
              <a:ext cx="2125308" cy="457086"/>
            </a:xfrm>
            <a:custGeom>
              <a:rect b="b" l="l" r="r" t="t"/>
              <a:pathLst>
                <a:path extrusionOk="0"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 txBox="1"/>
            <p:nvPr/>
          </p:nvSpPr>
          <p:spPr>
            <a:xfrm>
              <a:off x="0" y="-38100"/>
              <a:ext cx="2125308" cy="4951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40"/>
          <p:cNvGrpSpPr/>
          <p:nvPr/>
        </p:nvGrpSpPr>
        <p:grpSpPr>
          <a:xfrm rot="-131315">
            <a:off x="3603000" y="3335027"/>
            <a:ext cx="10894719" cy="2538414"/>
            <a:chOff x="0" y="-38100"/>
            <a:chExt cx="2125308" cy="495186"/>
          </a:xfrm>
        </p:grpSpPr>
        <p:sp>
          <p:nvSpPr>
            <p:cNvPr id="662" name="Google Shape;662;p40"/>
            <p:cNvSpPr/>
            <p:nvPr/>
          </p:nvSpPr>
          <p:spPr>
            <a:xfrm>
              <a:off x="0" y="0"/>
              <a:ext cx="2125308" cy="457086"/>
            </a:xfrm>
            <a:custGeom>
              <a:rect b="b" l="l" r="r" t="t"/>
              <a:pathLst>
                <a:path extrusionOk="0"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 txBox="1"/>
            <p:nvPr/>
          </p:nvSpPr>
          <p:spPr>
            <a:xfrm>
              <a:off x="0" y="-38100"/>
              <a:ext cx="2125308" cy="4951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40"/>
          <p:cNvSpPr txBox="1"/>
          <p:nvPr/>
        </p:nvSpPr>
        <p:spPr>
          <a:xfrm rot="-131315">
            <a:off x="3666312" y="3500777"/>
            <a:ext cx="10946647" cy="2112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421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84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 flipH="1" rot="1528991">
            <a:off x="13122503" y="-266523"/>
            <a:ext cx="3948810" cy="4487284"/>
          </a:xfrm>
          <a:custGeom>
            <a:rect b="b" l="l" r="r" t="t"/>
            <a:pathLst>
              <a:path extrusionOk="0" h="4487284" w="3948810">
                <a:moveTo>
                  <a:pt x="3948810" y="0"/>
                </a:moveTo>
                <a:lnTo>
                  <a:pt x="0" y="0"/>
                </a:lnTo>
                <a:lnTo>
                  <a:pt x="0" y="4487283"/>
                </a:lnTo>
                <a:lnTo>
                  <a:pt x="3948810" y="4487283"/>
                </a:lnTo>
                <a:lnTo>
                  <a:pt x="394881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5"/>
          <p:cNvSpPr/>
          <p:nvPr/>
        </p:nvSpPr>
        <p:spPr>
          <a:xfrm flipH="1" rot="-650978">
            <a:off x="10747665" y="1492736"/>
            <a:ext cx="7962553" cy="7079433"/>
          </a:xfrm>
          <a:custGeom>
            <a:rect b="b" l="l" r="r" t="t"/>
            <a:pathLst>
              <a:path extrusionOk="0" h="7079433" w="7962553">
                <a:moveTo>
                  <a:pt x="7962553" y="0"/>
                </a:moveTo>
                <a:lnTo>
                  <a:pt x="0" y="0"/>
                </a:lnTo>
                <a:lnTo>
                  <a:pt x="0" y="7079434"/>
                </a:lnTo>
                <a:lnTo>
                  <a:pt x="7962553" y="7079434"/>
                </a:lnTo>
                <a:lnTo>
                  <a:pt x="7962553" y="0"/>
                </a:lnTo>
                <a:close/>
              </a:path>
            </a:pathLst>
          </a:custGeom>
          <a:blipFill rotWithShape="1">
            <a:blip r:embed="rId4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5"/>
          <p:cNvSpPr/>
          <p:nvPr/>
        </p:nvSpPr>
        <p:spPr>
          <a:xfrm flipH="1">
            <a:off x="14552276" y="5273914"/>
            <a:ext cx="2488463" cy="2612786"/>
          </a:xfrm>
          <a:custGeom>
            <a:rect b="b" l="l" r="r" t="t"/>
            <a:pathLst>
              <a:path extrusionOk="0" h="7079433" w="7962553">
                <a:moveTo>
                  <a:pt x="7962553" y="0"/>
                </a:moveTo>
                <a:lnTo>
                  <a:pt x="0" y="0"/>
                </a:lnTo>
                <a:lnTo>
                  <a:pt x="0" y="7079434"/>
                </a:lnTo>
                <a:lnTo>
                  <a:pt x="7962553" y="7079434"/>
                </a:lnTo>
                <a:lnTo>
                  <a:pt x="796255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5"/>
          <p:cNvSpPr txBox="1"/>
          <p:nvPr/>
        </p:nvSpPr>
        <p:spPr>
          <a:xfrm>
            <a:off x="413863" y="540574"/>
            <a:ext cx="7772700" cy="2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90" u="none" strike="noStrike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ARTIFICIAL INTELLIGENCE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13865" y="3079466"/>
            <a:ext cx="9502200" cy="6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What is AI?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Refers to ability of machines to learn, think and make decisions like humans.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Why Matters to us?</a:t>
            </a:r>
            <a:endParaRPr/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Automates boring tasks.</a:t>
            </a:r>
            <a:endParaRPr/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Predicts and personalized.</a:t>
            </a:r>
            <a:endParaRPr/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Speed up decision Making.</a:t>
            </a:r>
            <a:endParaRPr/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Powers apps we use daily.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 rot="-114702">
            <a:off x="2801580" y="1333865"/>
            <a:ext cx="5308436" cy="712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99" u="none" strike="noStrike">
              <a:solidFill>
                <a:srgbClr val="00010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12725400" y="5905500"/>
            <a:ext cx="1524000" cy="15240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4884" y="5629075"/>
            <a:ext cx="2841400" cy="28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6"/>
          <p:cNvGrpSpPr/>
          <p:nvPr/>
        </p:nvGrpSpPr>
        <p:grpSpPr>
          <a:xfrm rot="10800000">
            <a:off x="1565471" y="2969286"/>
            <a:ext cx="2339667" cy="3539463"/>
            <a:chOff x="0" y="-28575"/>
            <a:chExt cx="1015833" cy="1536759"/>
          </a:xfrm>
        </p:grpSpPr>
        <p:sp>
          <p:nvSpPr>
            <p:cNvPr id="123" name="Google Shape;123;p16"/>
            <p:cNvSpPr/>
            <p:nvPr/>
          </p:nvSpPr>
          <p:spPr>
            <a:xfrm>
              <a:off x="0" y="0"/>
              <a:ext cx="1015833" cy="1508184"/>
            </a:xfrm>
            <a:custGeom>
              <a:rect b="b" l="l" r="r" t="t"/>
              <a:pathLst>
                <a:path extrusionOk="0"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DDCB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 rot="10800000">
            <a:off x="4219555" y="6470431"/>
            <a:ext cx="2339679" cy="3539484"/>
            <a:chOff x="0" y="-28575"/>
            <a:chExt cx="1015833" cy="1536759"/>
          </a:xfrm>
        </p:grpSpPr>
        <p:sp>
          <p:nvSpPr>
            <p:cNvPr id="126" name="Google Shape;126;p16"/>
            <p:cNvSpPr/>
            <p:nvPr/>
          </p:nvSpPr>
          <p:spPr>
            <a:xfrm>
              <a:off x="0" y="0"/>
              <a:ext cx="1015833" cy="1508184"/>
            </a:xfrm>
            <a:custGeom>
              <a:rect b="b" l="l" r="r" t="t"/>
              <a:pathLst>
                <a:path extrusionOk="0"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FFBBE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 rot="10800000">
            <a:off x="9438769" y="6470461"/>
            <a:ext cx="2623897" cy="3539463"/>
            <a:chOff x="0" y="-28575"/>
            <a:chExt cx="1015833" cy="1536759"/>
          </a:xfrm>
        </p:grpSpPr>
        <p:sp>
          <p:nvSpPr>
            <p:cNvPr id="129" name="Google Shape;129;p16"/>
            <p:cNvSpPr/>
            <p:nvPr/>
          </p:nvSpPr>
          <p:spPr>
            <a:xfrm>
              <a:off x="0" y="0"/>
              <a:ext cx="1015833" cy="1508184"/>
            </a:xfrm>
            <a:custGeom>
              <a:rect b="b" l="l" r="r" t="t"/>
              <a:pathLst>
                <a:path extrusionOk="0"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FFE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6"/>
          <p:cNvGrpSpPr/>
          <p:nvPr/>
        </p:nvGrpSpPr>
        <p:grpSpPr>
          <a:xfrm rot="10800000">
            <a:off x="6873650" y="2969266"/>
            <a:ext cx="2339679" cy="3539484"/>
            <a:chOff x="0" y="-28575"/>
            <a:chExt cx="1015833" cy="1536759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0"/>
              <a:ext cx="1015833" cy="1508184"/>
            </a:xfrm>
            <a:custGeom>
              <a:rect b="b" l="l" r="r" t="t"/>
              <a:pathLst>
                <a:path extrusionOk="0"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FFD6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6"/>
          <p:cNvGrpSpPr/>
          <p:nvPr/>
        </p:nvGrpSpPr>
        <p:grpSpPr>
          <a:xfrm rot="-5400000">
            <a:off x="2344450" y="6079585"/>
            <a:ext cx="781696" cy="781696"/>
            <a:chOff x="0" y="0"/>
            <a:chExt cx="812800" cy="812800"/>
          </a:xfrm>
        </p:grpSpPr>
        <p:sp>
          <p:nvSpPr>
            <p:cNvPr id="135" name="Google Shape;135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6"/>
          <p:cNvGrpSpPr/>
          <p:nvPr/>
        </p:nvGrpSpPr>
        <p:grpSpPr>
          <a:xfrm rot="-5400000">
            <a:off x="2673782" y="7465123"/>
            <a:ext cx="161132" cy="161132"/>
            <a:chOff x="0" y="0"/>
            <a:chExt cx="812800" cy="812800"/>
          </a:xfrm>
        </p:grpSpPr>
        <p:sp>
          <p:nvSpPr>
            <p:cNvPr id="138" name="Google Shape;138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6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5400000">
            <a:off x="7962924" y="7465123"/>
            <a:ext cx="161132" cy="161132"/>
            <a:chOff x="0" y="0"/>
            <a:chExt cx="812800" cy="812800"/>
          </a:xfrm>
        </p:grpSpPr>
        <p:sp>
          <p:nvSpPr>
            <p:cNvPr id="141" name="Google Shape;141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 rot="-5400000">
            <a:off x="13271115" y="7465123"/>
            <a:ext cx="161132" cy="161132"/>
            <a:chOff x="0" y="0"/>
            <a:chExt cx="812800" cy="812800"/>
          </a:xfrm>
        </p:grpSpPr>
        <p:sp>
          <p:nvSpPr>
            <p:cNvPr id="144" name="Google Shape;144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 rot="-5400000">
            <a:off x="15970794" y="5244092"/>
            <a:ext cx="161132" cy="161132"/>
            <a:chOff x="0" y="0"/>
            <a:chExt cx="812800" cy="812800"/>
          </a:xfrm>
        </p:grpSpPr>
        <p:sp>
          <p:nvSpPr>
            <p:cNvPr id="147" name="Google Shape;147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 rot="-5400000">
            <a:off x="10639811" y="5244092"/>
            <a:ext cx="161132" cy="161132"/>
            <a:chOff x="0" y="0"/>
            <a:chExt cx="812800" cy="812800"/>
          </a:xfrm>
        </p:grpSpPr>
        <p:sp>
          <p:nvSpPr>
            <p:cNvPr id="150" name="Google Shape;150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6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6"/>
          <p:cNvGrpSpPr/>
          <p:nvPr/>
        </p:nvGrpSpPr>
        <p:grpSpPr>
          <a:xfrm rot="-5400000">
            <a:off x="4998546" y="6079585"/>
            <a:ext cx="781696" cy="781696"/>
            <a:chOff x="0" y="0"/>
            <a:chExt cx="812800" cy="812800"/>
          </a:xfrm>
        </p:grpSpPr>
        <p:sp>
          <p:nvSpPr>
            <p:cNvPr id="153" name="Google Shape;15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6"/>
          <p:cNvGrpSpPr/>
          <p:nvPr/>
        </p:nvGrpSpPr>
        <p:grpSpPr>
          <a:xfrm rot="-5400000">
            <a:off x="10329529" y="6079585"/>
            <a:ext cx="781696" cy="781696"/>
            <a:chOff x="0" y="0"/>
            <a:chExt cx="812800" cy="812800"/>
          </a:xfrm>
        </p:grpSpPr>
        <p:sp>
          <p:nvSpPr>
            <p:cNvPr id="156" name="Google Shape;15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6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6"/>
          <p:cNvGrpSpPr/>
          <p:nvPr/>
        </p:nvGrpSpPr>
        <p:grpSpPr>
          <a:xfrm rot="-5400000">
            <a:off x="7652642" y="6079585"/>
            <a:ext cx="781696" cy="781696"/>
            <a:chOff x="0" y="0"/>
            <a:chExt cx="812800" cy="812800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2455566" y="6204810"/>
            <a:ext cx="55946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5109661" y="6204810"/>
            <a:ext cx="55946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10440645" y="6204810"/>
            <a:ext cx="55946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7763757" y="6204810"/>
            <a:ext cx="55946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grpSp>
        <p:nvGrpSpPr>
          <p:cNvPr id="165" name="Google Shape;165;p16"/>
          <p:cNvGrpSpPr/>
          <p:nvPr/>
        </p:nvGrpSpPr>
        <p:grpSpPr>
          <a:xfrm rot="10800000">
            <a:off x="11961609" y="2969286"/>
            <a:ext cx="2661990" cy="3539463"/>
            <a:chOff x="0" y="-28575"/>
            <a:chExt cx="1015833" cy="1536759"/>
          </a:xfrm>
        </p:grpSpPr>
        <p:sp>
          <p:nvSpPr>
            <p:cNvPr id="166" name="Google Shape;166;p16"/>
            <p:cNvSpPr/>
            <p:nvPr/>
          </p:nvSpPr>
          <p:spPr>
            <a:xfrm>
              <a:off x="0" y="0"/>
              <a:ext cx="1015833" cy="1508184"/>
            </a:xfrm>
            <a:custGeom>
              <a:rect b="b" l="l" r="r" t="t"/>
              <a:pathLst>
                <a:path extrusionOk="0"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CAE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16"/>
          <p:cNvGrpSpPr/>
          <p:nvPr/>
        </p:nvGrpSpPr>
        <p:grpSpPr>
          <a:xfrm rot="-5400000">
            <a:off x="12960833" y="6079585"/>
            <a:ext cx="781696" cy="781696"/>
            <a:chOff x="0" y="0"/>
            <a:chExt cx="812800" cy="812800"/>
          </a:xfrm>
        </p:grpSpPr>
        <p:sp>
          <p:nvSpPr>
            <p:cNvPr id="169" name="Google Shape;169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C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6"/>
          <p:cNvSpPr txBox="1"/>
          <p:nvPr/>
        </p:nvSpPr>
        <p:spPr>
          <a:xfrm>
            <a:off x="13071949" y="6204810"/>
            <a:ext cx="55946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/>
          </a:p>
        </p:txBody>
      </p:sp>
      <p:grpSp>
        <p:nvGrpSpPr>
          <p:cNvPr id="172" name="Google Shape;172;p16"/>
          <p:cNvGrpSpPr/>
          <p:nvPr/>
        </p:nvGrpSpPr>
        <p:grpSpPr>
          <a:xfrm rot="10800000">
            <a:off x="14881521" y="6470431"/>
            <a:ext cx="2339679" cy="3539484"/>
            <a:chOff x="0" y="-28575"/>
            <a:chExt cx="1015833" cy="1536759"/>
          </a:xfrm>
        </p:grpSpPr>
        <p:sp>
          <p:nvSpPr>
            <p:cNvPr id="173" name="Google Shape;173;p16"/>
            <p:cNvSpPr/>
            <p:nvPr/>
          </p:nvSpPr>
          <p:spPr>
            <a:xfrm>
              <a:off x="0" y="0"/>
              <a:ext cx="1015833" cy="1508184"/>
            </a:xfrm>
            <a:custGeom>
              <a:rect b="b" l="l" r="r" t="t"/>
              <a:pathLst>
                <a:path extrusionOk="0" h="1508184" w="1015833">
                  <a:moveTo>
                    <a:pt x="330897" y="0"/>
                  </a:moveTo>
                  <a:lnTo>
                    <a:pt x="684936" y="0"/>
                  </a:lnTo>
                  <a:cubicBezTo>
                    <a:pt x="867685" y="0"/>
                    <a:pt x="1015833" y="148148"/>
                    <a:pt x="1015833" y="330897"/>
                  </a:cubicBezTo>
                  <a:lnTo>
                    <a:pt x="1015833" y="1177287"/>
                  </a:lnTo>
                  <a:cubicBezTo>
                    <a:pt x="1015833" y="1360036"/>
                    <a:pt x="867685" y="1508184"/>
                    <a:pt x="684936" y="1508184"/>
                  </a:cubicBezTo>
                  <a:lnTo>
                    <a:pt x="330897" y="1508184"/>
                  </a:lnTo>
                  <a:cubicBezTo>
                    <a:pt x="148148" y="1508184"/>
                    <a:pt x="0" y="1360036"/>
                    <a:pt x="0" y="1177287"/>
                  </a:cubicBezTo>
                  <a:lnTo>
                    <a:pt x="0" y="330897"/>
                  </a:lnTo>
                  <a:cubicBezTo>
                    <a:pt x="0" y="148148"/>
                    <a:pt x="148148" y="0"/>
                    <a:pt x="330897" y="0"/>
                  </a:cubicBezTo>
                  <a:close/>
                </a:path>
              </a:pathLst>
            </a:custGeom>
            <a:solidFill>
              <a:srgbClr val="C7D5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0" y="-28575"/>
              <a:ext cx="1015833" cy="15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6"/>
          <p:cNvGrpSpPr/>
          <p:nvPr/>
        </p:nvGrpSpPr>
        <p:grpSpPr>
          <a:xfrm rot="-5400000">
            <a:off x="15660513" y="6079585"/>
            <a:ext cx="781696" cy="781696"/>
            <a:chOff x="0" y="0"/>
            <a:chExt cx="812800" cy="812800"/>
          </a:xfrm>
        </p:grpSpPr>
        <p:sp>
          <p:nvSpPr>
            <p:cNvPr id="176" name="Google Shape;17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6"/>
          <p:cNvSpPr txBox="1"/>
          <p:nvPr/>
        </p:nvSpPr>
        <p:spPr>
          <a:xfrm>
            <a:off x="15771628" y="6204810"/>
            <a:ext cx="55946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/>
          </a:p>
        </p:txBody>
      </p:sp>
      <p:cxnSp>
        <p:nvCxnSpPr>
          <p:cNvPr id="179" name="Google Shape;179;p16"/>
          <p:cNvCxnSpPr/>
          <p:nvPr/>
        </p:nvCxnSpPr>
        <p:spPr>
          <a:xfrm rot="10800000">
            <a:off x="2754348" y="6847910"/>
            <a:ext cx="0" cy="732899"/>
          </a:xfrm>
          <a:prstGeom prst="straightConnector1">
            <a:avLst/>
          </a:prstGeom>
          <a:noFill/>
          <a:ln cap="flat" cmpd="sng" w="38100">
            <a:solidFill>
              <a:srgbClr val="9366E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16"/>
          <p:cNvCxnSpPr/>
          <p:nvPr/>
        </p:nvCxnSpPr>
        <p:spPr>
          <a:xfrm rot="10800000">
            <a:off x="8043490" y="6847910"/>
            <a:ext cx="0" cy="732899"/>
          </a:xfrm>
          <a:prstGeom prst="straightConnector1">
            <a:avLst/>
          </a:prstGeom>
          <a:noFill/>
          <a:ln cap="flat" cmpd="sng" w="38100">
            <a:solidFill>
              <a:srgbClr val="E48C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16"/>
          <p:cNvCxnSpPr/>
          <p:nvPr/>
        </p:nvCxnSpPr>
        <p:spPr>
          <a:xfrm rot="10800000">
            <a:off x="13351681" y="6847910"/>
            <a:ext cx="0" cy="732899"/>
          </a:xfrm>
          <a:prstGeom prst="straightConnector1">
            <a:avLst/>
          </a:prstGeom>
          <a:noFill/>
          <a:ln cap="flat" cmpd="sng" w="38100">
            <a:solidFill>
              <a:srgbClr val="95CD4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16"/>
          <p:cNvCxnSpPr/>
          <p:nvPr/>
        </p:nvCxnSpPr>
        <p:spPr>
          <a:xfrm rot="10800000">
            <a:off x="5389394" y="5333355"/>
            <a:ext cx="0" cy="746230"/>
          </a:xfrm>
          <a:prstGeom prst="straightConnector1">
            <a:avLst/>
          </a:prstGeom>
          <a:noFill/>
          <a:ln cap="flat" cmpd="sng" w="38100">
            <a:solidFill>
              <a:srgbClr val="F684C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16"/>
          <p:cNvCxnSpPr/>
          <p:nvPr/>
        </p:nvCxnSpPr>
        <p:spPr>
          <a:xfrm rot="10800000">
            <a:off x="10720377" y="5305061"/>
            <a:ext cx="0" cy="774524"/>
          </a:xfrm>
          <a:prstGeom prst="straightConnector1">
            <a:avLst/>
          </a:prstGeom>
          <a:noFill/>
          <a:ln cap="flat" cmpd="sng" w="38100">
            <a:solidFill>
              <a:srgbClr val="F6C14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16"/>
          <p:cNvCxnSpPr/>
          <p:nvPr/>
        </p:nvCxnSpPr>
        <p:spPr>
          <a:xfrm rot="10800000">
            <a:off x="16051360" y="5324658"/>
            <a:ext cx="0" cy="754927"/>
          </a:xfrm>
          <a:prstGeom prst="straightConnector1">
            <a:avLst/>
          </a:prstGeom>
          <a:noFill/>
          <a:ln cap="flat" cmpd="sng" w="38100">
            <a:solidFill>
              <a:srgbClr val="6686E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5" name="Google Shape;185;p16"/>
          <p:cNvGrpSpPr/>
          <p:nvPr/>
        </p:nvGrpSpPr>
        <p:grpSpPr>
          <a:xfrm rot="-5400000">
            <a:off x="5308828" y="5244092"/>
            <a:ext cx="161132" cy="161132"/>
            <a:chOff x="0" y="0"/>
            <a:chExt cx="812800" cy="812800"/>
          </a:xfrm>
        </p:grpSpPr>
        <p:sp>
          <p:nvSpPr>
            <p:cNvPr id="186" name="Google Shape;18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6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050" lIns="25050" spcFirstLastPara="1" rIns="25050" wrap="square" tIns="25050">
              <a:noAutofit/>
            </a:bodyPr>
            <a:lstStyle/>
            <a:p>
              <a:pPr indent="0" lvl="0" marL="0" marR="0" rtl="0" algn="ctr">
                <a:lnSpc>
                  <a:spcPct val="5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6"/>
          <p:cNvGrpSpPr/>
          <p:nvPr/>
        </p:nvGrpSpPr>
        <p:grpSpPr>
          <a:xfrm>
            <a:off x="3015031" y="497864"/>
            <a:ext cx="12946307" cy="1647189"/>
            <a:chOff x="-328812" y="-70211"/>
            <a:chExt cx="3098833" cy="527297"/>
          </a:xfrm>
        </p:grpSpPr>
        <p:sp>
          <p:nvSpPr>
            <p:cNvPr id="189" name="Google Shape;189;p16"/>
            <p:cNvSpPr/>
            <p:nvPr/>
          </p:nvSpPr>
          <p:spPr>
            <a:xfrm>
              <a:off x="-328812" y="-70211"/>
              <a:ext cx="2770021" cy="457086"/>
            </a:xfrm>
            <a:custGeom>
              <a:rect b="b" l="l" r="r" t="t"/>
              <a:pathLst>
                <a:path extrusionOk="0" h="457086" w="2770021">
                  <a:moveTo>
                    <a:pt x="8759" y="0"/>
                  </a:moveTo>
                  <a:lnTo>
                    <a:pt x="2761262" y="0"/>
                  </a:lnTo>
                  <a:cubicBezTo>
                    <a:pt x="2763585" y="0"/>
                    <a:pt x="2765813" y="923"/>
                    <a:pt x="2767456" y="2566"/>
                  </a:cubicBezTo>
                  <a:cubicBezTo>
                    <a:pt x="2769099" y="4208"/>
                    <a:pt x="2770021" y="6436"/>
                    <a:pt x="2770021" y="8759"/>
                  </a:cubicBezTo>
                  <a:lnTo>
                    <a:pt x="2770021" y="448327"/>
                  </a:lnTo>
                  <a:cubicBezTo>
                    <a:pt x="2770021" y="453164"/>
                    <a:pt x="2766100" y="457086"/>
                    <a:pt x="2761262" y="457086"/>
                  </a:cubicBezTo>
                  <a:lnTo>
                    <a:pt x="8759" y="457086"/>
                  </a:lnTo>
                  <a:cubicBezTo>
                    <a:pt x="3922" y="457086"/>
                    <a:pt x="0" y="453164"/>
                    <a:pt x="0" y="448327"/>
                  </a:cubicBezTo>
                  <a:lnTo>
                    <a:pt x="0" y="8759"/>
                  </a:lnTo>
                  <a:cubicBezTo>
                    <a:pt x="0" y="6436"/>
                    <a:pt x="923" y="4208"/>
                    <a:pt x="2566" y="2566"/>
                  </a:cubicBezTo>
                  <a:cubicBezTo>
                    <a:pt x="4208" y="923"/>
                    <a:pt x="6436" y="0"/>
                    <a:pt x="8759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0" y="-38100"/>
              <a:ext cx="2770021" cy="4951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6"/>
          <p:cNvSpPr/>
          <p:nvPr/>
        </p:nvSpPr>
        <p:spPr>
          <a:xfrm rot="9583270">
            <a:off x="403202" y="406103"/>
            <a:ext cx="1955068" cy="2117680"/>
          </a:xfrm>
          <a:custGeom>
            <a:rect b="b" l="l" r="r" t="t"/>
            <a:pathLst>
              <a:path extrusionOk="0" h="3875282" w="3410248">
                <a:moveTo>
                  <a:pt x="0" y="0"/>
                </a:moveTo>
                <a:lnTo>
                  <a:pt x="3410248" y="0"/>
                </a:lnTo>
                <a:lnTo>
                  <a:pt x="3410248" y="3875281"/>
                </a:lnTo>
                <a:lnTo>
                  <a:pt x="0" y="3875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6"/>
          <p:cNvSpPr/>
          <p:nvPr/>
        </p:nvSpPr>
        <p:spPr>
          <a:xfrm rot="-65236">
            <a:off x="2574632" y="3791346"/>
            <a:ext cx="5318057" cy="4312460"/>
          </a:xfrm>
          <a:custGeom>
            <a:rect b="b" l="l" r="r" t="t"/>
            <a:pathLst>
              <a:path extrusionOk="0" h="4312460" w="5318057">
                <a:moveTo>
                  <a:pt x="0" y="0"/>
                </a:moveTo>
                <a:lnTo>
                  <a:pt x="5318056" y="0"/>
                </a:lnTo>
                <a:lnTo>
                  <a:pt x="5318056" y="4312461"/>
                </a:lnTo>
                <a:lnTo>
                  <a:pt x="0" y="4312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6"/>
          <p:cNvSpPr/>
          <p:nvPr/>
        </p:nvSpPr>
        <p:spPr>
          <a:xfrm rot="-1120993">
            <a:off x="15699535" y="163494"/>
            <a:ext cx="1970015" cy="2365229"/>
          </a:xfrm>
          <a:custGeom>
            <a:rect b="b" l="l" r="r" t="t"/>
            <a:pathLst>
              <a:path extrusionOk="0" h="3845160" w="3383740">
                <a:moveTo>
                  <a:pt x="0" y="0"/>
                </a:moveTo>
                <a:lnTo>
                  <a:pt x="3383741" y="0"/>
                </a:lnTo>
                <a:lnTo>
                  <a:pt x="3383741" y="3845160"/>
                </a:lnTo>
                <a:lnTo>
                  <a:pt x="0" y="3845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1577048" y="3146686"/>
            <a:ext cx="2216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1950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Alan Turing Test</a:t>
            </a:r>
            <a:endParaRPr b="1"/>
          </a:p>
        </p:txBody>
      </p:sp>
      <p:sp>
        <p:nvSpPr>
          <p:cNvPr id="195" name="Google Shape;195;p16"/>
          <p:cNvSpPr txBox="1"/>
          <p:nvPr/>
        </p:nvSpPr>
        <p:spPr>
          <a:xfrm>
            <a:off x="4140434" y="6932355"/>
            <a:ext cx="248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1956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Named by John McCarthy</a:t>
            </a:r>
            <a:endParaRPr b="1"/>
          </a:p>
        </p:txBody>
      </p:sp>
      <p:sp>
        <p:nvSpPr>
          <p:cNvPr id="196" name="Google Shape;196;p16"/>
          <p:cNvSpPr txBox="1"/>
          <p:nvPr/>
        </p:nvSpPr>
        <p:spPr>
          <a:xfrm>
            <a:off x="6743754" y="3162300"/>
            <a:ext cx="2628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1970- 80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Early AI/ Expert Systems</a:t>
            </a:r>
            <a:endParaRPr b="1"/>
          </a:p>
        </p:txBody>
      </p:sp>
      <p:sp>
        <p:nvSpPr>
          <p:cNvPr id="197" name="Google Shape;197;p16"/>
          <p:cNvSpPr txBox="1"/>
          <p:nvPr/>
        </p:nvSpPr>
        <p:spPr>
          <a:xfrm>
            <a:off x="9296401" y="7048500"/>
            <a:ext cx="2971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1997</a:t>
            </a:r>
            <a:b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Blue Defeats Kasparov</a:t>
            </a:r>
            <a:endParaRPr b="1"/>
          </a:p>
        </p:txBody>
      </p:sp>
      <p:sp>
        <p:nvSpPr>
          <p:cNvPr id="198" name="Google Shape;198;p16"/>
          <p:cNvSpPr txBox="1"/>
          <p:nvPr/>
        </p:nvSpPr>
        <p:spPr>
          <a:xfrm>
            <a:off x="12039600" y="3086100"/>
            <a:ext cx="2661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2012</a:t>
            </a:r>
            <a:b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Learning Breakthrough</a:t>
            </a:r>
            <a:endParaRPr b="1"/>
          </a:p>
        </p:txBody>
      </p:sp>
      <p:sp>
        <p:nvSpPr>
          <p:cNvPr id="199" name="Google Shape;199;p16"/>
          <p:cNvSpPr txBox="1"/>
          <p:nvPr/>
        </p:nvSpPr>
        <p:spPr>
          <a:xfrm>
            <a:off x="14693322" y="6972300"/>
            <a:ext cx="26619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</a:t>
            </a:r>
            <a:b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Generative AI Era</a:t>
            </a:r>
            <a:endParaRPr b="1"/>
          </a:p>
        </p:txBody>
      </p:sp>
      <p:sp>
        <p:nvSpPr>
          <p:cNvPr id="200" name="Google Shape;200;p16"/>
          <p:cNvSpPr/>
          <p:nvPr/>
        </p:nvSpPr>
        <p:spPr>
          <a:xfrm rot="-68746">
            <a:off x="9729609" y="1431684"/>
            <a:ext cx="5319121" cy="4313322"/>
          </a:xfrm>
          <a:custGeom>
            <a:rect b="b" l="l" r="r" t="t"/>
            <a:pathLst>
              <a:path extrusionOk="0" h="4312460" w="5318057">
                <a:moveTo>
                  <a:pt x="0" y="0"/>
                </a:moveTo>
                <a:lnTo>
                  <a:pt x="5318056" y="0"/>
                </a:lnTo>
                <a:lnTo>
                  <a:pt x="5318056" y="4312461"/>
                </a:lnTo>
                <a:lnTo>
                  <a:pt x="0" y="4312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6"/>
          <p:cNvSpPr txBox="1"/>
          <p:nvPr/>
        </p:nvSpPr>
        <p:spPr>
          <a:xfrm>
            <a:off x="4343400" y="615380"/>
            <a:ext cx="974306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EVOLUTION OF AI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7"/>
          <p:cNvGrpSpPr/>
          <p:nvPr/>
        </p:nvGrpSpPr>
        <p:grpSpPr>
          <a:xfrm>
            <a:off x="293225" y="1761752"/>
            <a:ext cx="11925424" cy="7429966"/>
            <a:chOff x="0" y="-47625"/>
            <a:chExt cx="2972735" cy="808783"/>
          </a:xfrm>
        </p:grpSpPr>
        <p:sp>
          <p:nvSpPr>
            <p:cNvPr id="207" name="Google Shape;207;p17"/>
            <p:cNvSpPr/>
            <p:nvPr/>
          </p:nvSpPr>
          <p:spPr>
            <a:xfrm>
              <a:off x="0" y="0"/>
              <a:ext cx="2972735" cy="761158"/>
            </a:xfrm>
            <a:custGeom>
              <a:rect b="b" l="l" r="r" t="t"/>
              <a:pathLst>
                <a:path extrusionOk="0" h="761158" w="2972735">
                  <a:moveTo>
                    <a:pt x="0" y="0"/>
                  </a:moveTo>
                  <a:lnTo>
                    <a:pt x="2972735" y="0"/>
                  </a:lnTo>
                  <a:lnTo>
                    <a:pt x="2972735" y="761158"/>
                  </a:lnTo>
                  <a:lnTo>
                    <a:pt x="0" y="761158"/>
                  </a:lnTo>
                  <a:close/>
                </a:path>
              </a:pathLst>
            </a:custGeom>
            <a:solidFill>
              <a:srgbClr val="D4E84E"/>
            </a:solidFill>
            <a:ln>
              <a:noFill/>
            </a:ln>
          </p:spPr>
        </p:sp>
        <p:sp>
          <p:nvSpPr>
            <p:cNvPr id="208" name="Google Shape;208;p17"/>
            <p:cNvSpPr txBox="1"/>
            <p:nvPr/>
          </p:nvSpPr>
          <p:spPr>
            <a:xfrm>
              <a:off x="0" y="-47625"/>
              <a:ext cx="2972735" cy="8087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93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209" name="Google Shape;209;p17"/>
          <p:cNvCxnSpPr/>
          <p:nvPr/>
        </p:nvCxnSpPr>
        <p:spPr>
          <a:xfrm rot="10800000">
            <a:off x="1422425" y="3106615"/>
            <a:ext cx="0" cy="231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17"/>
          <p:cNvSpPr txBox="1"/>
          <p:nvPr/>
        </p:nvSpPr>
        <p:spPr>
          <a:xfrm>
            <a:off x="2020250" y="3038975"/>
            <a:ext cx="91200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Char char="•"/>
            </a:pPr>
            <a:r>
              <a:rPr b="1"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Proposed by Alan Turing in 1950s.</a:t>
            </a:r>
            <a:endParaRPr b="1" sz="32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Char char="•"/>
            </a:pPr>
            <a:r>
              <a:rPr b="1"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During the test, the human interrogator asks several questions to a computer and human.</a:t>
            </a:r>
            <a:endParaRPr b="1" sz="32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Char char="•"/>
            </a:pPr>
            <a:r>
              <a:rPr b="1"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Based on the answers , the interrogator attempts to determine which player is a computer and which player is  a human respondent.</a:t>
            </a:r>
            <a:endParaRPr b="1"/>
          </a:p>
        </p:txBody>
      </p:sp>
      <p:sp>
        <p:nvSpPr>
          <p:cNvPr id="211" name="Google Shape;211;p17"/>
          <p:cNvSpPr txBox="1"/>
          <p:nvPr/>
        </p:nvSpPr>
        <p:spPr>
          <a:xfrm>
            <a:off x="914400" y="269806"/>
            <a:ext cx="77727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90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Turing Test</a:t>
            </a:r>
            <a:endParaRPr b="1" sz="7390" u="none" strike="noStrike">
              <a:solidFill>
                <a:srgbClr val="0001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12" name="Google Shape;212;p17"/>
          <p:cNvCxnSpPr/>
          <p:nvPr/>
        </p:nvCxnSpPr>
        <p:spPr>
          <a:xfrm flipH="1" rot="10800000">
            <a:off x="1412825" y="5418425"/>
            <a:ext cx="9600" cy="3257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uring Test: Applications and Limitations | BotPenguin" id="213" name="Google Shape;213;p17"/>
          <p:cNvPicPr preferRelativeResize="0"/>
          <p:nvPr/>
        </p:nvPicPr>
        <p:blipFill rotWithShape="1">
          <a:blip r:embed="rId3">
            <a:alphaModFix/>
          </a:blip>
          <a:srcRect b="2589" l="1903" r="0" t="17237"/>
          <a:stretch/>
        </p:blipFill>
        <p:spPr>
          <a:xfrm>
            <a:off x="11473025" y="4886750"/>
            <a:ext cx="6541648" cy="523594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214" name="Google Shape;214;p17"/>
          <p:cNvSpPr/>
          <p:nvPr/>
        </p:nvSpPr>
        <p:spPr>
          <a:xfrm rot="1879299">
            <a:off x="13701520" y="198377"/>
            <a:ext cx="4053020" cy="3174681"/>
          </a:xfrm>
          <a:custGeom>
            <a:rect b="b" l="l" r="r" t="t"/>
            <a:pathLst>
              <a:path extrusionOk="0" h="4352939" w="5367974">
                <a:moveTo>
                  <a:pt x="0" y="0"/>
                </a:moveTo>
                <a:lnTo>
                  <a:pt x="5367974" y="0"/>
                </a:lnTo>
                <a:lnTo>
                  <a:pt x="5367974" y="4352939"/>
                </a:lnTo>
                <a:lnTo>
                  <a:pt x="0" y="4352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8"/>
          <p:cNvGrpSpPr/>
          <p:nvPr/>
        </p:nvGrpSpPr>
        <p:grpSpPr>
          <a:xfrm>
            <a:off x="914400" y="1783285"/>
            <a:ext cx="11925424" cy="6730773"/>
            <a:chOff x="0" y="-47625"/>
            <a:chExt cx="2972735" cy="808783"/>
          </a:xfrm>
        </p:grpSpPr>
        <p:sp>
          <p:nvSpPr>
            <p:cNvPr id="220" name="Google Shape;220;p18"/>
            <p:cNvSpPr/>
            <p:nvPr/>
          </p:nvSpPr>
          <p:spPr>
            <a:xfrm>
              <a:off x="0" y="0"/>
              <a:ext cx="2972735" cy="761158"/>
            </a:xfrm>
            <a:custGeom>
              <a:rect b="b" l="l" r="r" t="t"/>
              <a:pathLst>
                <a:path extrusionOk="0" h="761158" w="2972735">
                  <a:moveTo>
                    <a:pt x="0" y="0"/>
                  </a:moveTo>
                  <a:lnTo>
                    <a:pt x="2972735" y="0"/>
                  </a:lnTo>
                  <a:lnTo>
                    <a:pt x="2972735" y="761158"/>
                  </a:lnTo>
                  <a:lnTo>
                    <a:pt x="0" y="761158"/>
                  </a:lnTo>
                  <a:close/>
                </a:path>
              </a:pathLst>
            </a:custGeom>
            <a:solidFill>
              <a:srgbClr val="D4E84E"/>
            </a:solidFill>
            <a:ln>
              <a:noFill/>
            </a:ln>
          </p:spPr>
        </p:sp>
        <p:sp>
          <p:nvSpPr>
            <p:cNvPr id="221" name="Google Shape;221;p18"/>
            <p:cNvSpPr txBox="1"/>
            <p:nvPr/>
          </p:nvSpPr>
          <p:spPr>
            <a:xfrm>
              <a:off x="0" y="-47625"/>
              <a:ext cx="2972735" cy="8087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93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222" name="Google Shape;222;p18"/>
          <p:cNvCxnSpPr/>
          <p:nvPr/>
        </p:nvCxnSpPr>
        <p:spPr>
          <a:xfrm flipH="1" rot="10800000">
            <a:off x="1447800" y="2526115"/>
            <a:ext cx="22500" cy="289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18"/>
          <p:cNvSpPr txBox="1"/>
          <p:nvPr/>
        </p:nvSpPr>
        <p:spPr>
          <a:xfrm>
            <a:off x="1712225" y="2637300"/>
            <a:ext cx="107847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Char char="•"/>
            </a:pPr>
            <a:r>
              <a:rPr b="1"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Proposed by John Searle in 1980.</a:t>
            </a:r>
            <a:endParaRPr b="1" sz="3200">
              <a:solidFill>
                <a:srgbClr val="00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Char char="•"/>
            </a:pPr>
            <a:r>
              <a:rPr b="1"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A challenge to Turing Test i.e. true intelligence.</a:t>
            </a:r>
            <a:endParaRPr b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Char char="•"/>
            </a:pPr>
            <a:r>
              <a:rPr b="1"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Explains that a machine can give correct answers by following rules without truly understanding them.</a:t>
            </a:r>
            <a:endParaRPr b="1"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101"/>
              </a:buClr>
              <a:buSzPts val="3200"/>
              <a:buChar char="•"/>
            </a:pPr>
            <a:r>
              <a:rPr b="1" lang="en-US" sz="32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Says that behaving intelligently does not mean the system actually knows or thinks like a human.</a:t>
            </a:r>
            <a:endParaRPr b="1"/>
          </a:p>
        </p:txBody>
      </p:sp>
      <p:sp>
        <p:nvSpPr>
          <p:cNvPr id="224" name="Google Shape;224;p18"/>
          <p:cNvSpPr txBox="1"/>
          <p:nvPr/>
        </p:nvSpPr>
        <p:spPr>
          <a:xfrm>
            <a:off x="914400" y="476881"/>
            <a:ext cx="135255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90" u="none" strike="noStrike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Chinese Room argument</a:t>
            </a:r>
            <a:endParaRPr/>
          </a:p>
        </p:txBody>
      </p:sp>
      <p:cxnSp>
        <p:nvCxnSpPr>
          <p:cNvPr id="225" name="Google Shape;225;p18"/>
          <p:cNvCxnSpPr/>
          <p:nvPr/>
        </p:nvCxnSpPr>
        <p:spPr>
          <a:xfrm flipH="1" rot="10800000">
            <a:off x="1447800" y="3747853"/>
            <a:ext cx="1800" cy="437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18"/>
          <p:cNvSpPr/>
          <p:nvPr/>
        </p:nvSpPr>
        <p:spPr>
          <a:xfrm rot="1712185">
            <a:off x="14222998" y="7351280"/>
            <a:ext cx="3314833" cy="2751427"/>
          </a:xfrm>
          <a:custGeom>
            <a:rect b="b" l="l" r="r" t="t"/>
            <a:pathLst>
              <a:path extrusionOk="0" h="4352939" w="5367974">
                <a:moveTo>
                  <a:pt x="0" y="0"/>
                </a:moveTo>
                <a:lnTo>
                  <a:pt x="5367974" y="0"/>
                </a:lnTo>
                <a:lnTo>
                  <a:pt x="5367974" y="4352939"/>
                </a:lnTo>
                <a:lnTo>
                  <a:pt x="0" y="4352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18"/>
          <p:cNvGrpSpPr/>
          <p:nvPr/>
        </p:nvGrpSpPr>
        <p:grpSpPr>
          <a:xfrm>
            <a:off x="1019174" y="8747466"/>
            <a:ext cx="11820525" cy="1125331"/>
            <a:chOff x="0" y="-38100"/>
            <a:chExt cx="1526802" cy="495186"/>
          </a:xfrm>
        </p:grpSpPr>
        <p:sp>
          <p:nvSpPr>
            <p:cNvPr id="228" name="Google Shape;228;p18"/>
            <p:cNvSpPr/>
            <p:nvPr/>
          </p:nvSpPr>
          <p:spPr>
            <a:xfrm>
              <a:off x="0" y="0"/>
              <a:ext cx="1526802" cy="457086"/>
            </a:xfrm>
            <a:custGeom>
              <a:rect b="b" l="l" r="r" t="t"/>
              <a:pathLst>
                <a:path extrusionOk="0" h="457086" w="1526802">
                  <a:moveTo>
                    <a:pt x="15891" y="0"/>
                  </a:moveTo>
                  <a:lnTo>
                    <a:pt x="1510911" y="0"/>
                  </a:lnTo>
                  <a:cubicBezTo>
                    <a:pt x="1519687" y="0"/>
                    <a:pt x="1526802" y="7115"/>
                    <a:pt x="1526802" y="15891"/>
                  </a:cubicBezTo>
                  <a:lnTo>
                    <a:pt x="1526802" y="441194"/>
                  </a:lnTo>
                  <a:cubicBezTo>
                    <a:pt x="1526802" y="449971"/>
                    <a:pt x="1519687" y="457086"/>
                    <a:pt x="1510911" y="457086"/>
                  </a:cubicBezTo>
                  <a:lnTo>
                    <a:pt x="15891" y="457086"/>
                  </a:lnTo>
                  <a:cubicBezTo>
                    <a:pt x="7115" y="457086"/>
                    <a:pt x="0" y="449971"/>
                    <a:pt x="0" y="441194"/>
                  </a:cubicBezTo>
                  <a:lnTo>
                    <a:pt x="0" y="15891"/>
                  </a:lnTo>
                  <a:cubicBezTo>
                    <a:pt x="0" y="7115"/>
                    <a:pt x="7115" y="0"/>
                    <a:pt x="15891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 txBox="1"/>
            <p:nvPr/>
          </p:nvSpPr>
          <p:spPr>
            <a:xfrm>
              <a:off x="0" y="-38100"/>
              <a:ext cx="1526802" cy="4951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18"/>
          <p:cNvSpPr txBox="1"/>
          <p:nvPr/>
        </p:nvSpPr>
        <p:spPr>
          <a:xfrm>
            <a:off x="1219200" y="9054525"/>
            <a:ext cx="11277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Behaving like a human ≠ thinking like human</a:t>
            </a:r>
            <a:endParaRPr/>
          </a:p>
        </p:txBody>
      </p:sp>
      <p:pic>
        <p:nvPicPr>
          <p:cNvPr id="231" name="Google Shape;23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1075" y="2143500"/>
            <a:ext cx="5839250" cy="497955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9"/>
          <p:cNvGrpSpPr/>
          <p:nvPr/>
        </p:nvGrpSpPr>
        <p:grpSpPr>
          <a:xfrm rot="-131319">
            <a:off x="3055651" y="4756548"/>
            <a:ext cx="12374124" cy="2212584"/>
            <a:chOff x="0" y="-38100"/>
            <a:chExt cx="2770021" cy="495300"/>
          </a:xfrm>
        </p:grpSpPr>
        <p:sp>
          <p:nvSpPr>
            <p:cNvPr id="237" name="Google Shape;237;p19"/>
            <p:cNvSpPr/>
            <p:nvPr/>
          </p:nvSpPr>
          <p:spPr>
            <a:xfrm>
              <a:off x="0" y="0"/>
              <a:ext cx="2770021" cy="457086"/>
            </a:xfrm>
            <a:custGeom>
              <a:rect b="b" l="l" r="r" t="t"/>
              <a:pathLst>
                <a:path extrusionOk="0" h="457086" w="2770021">
                  <a:moveTo>
                    <a:pt x="8759" y="0"/>
                  </a:moveTo>
                  <a:lnTo>
                    <a:pt x="2761262" y="0"/>
                  </a:lnTo>
                  <a:cubicBezTo>
                    <a:pt x="2763585" y="0"/>
                    <a:pt x="2765813" y="923"/>
                    <a:pt x="2767456" y="2566"/>
                  </a:cubicBezTo>
                  <a:cubicBezTo>
                    <a:pt x="2769099" y="4208"/>
                    <a:pt x="2770021" y="6436"/>
                    <a:pt x="2770021" y="8759"/>
                  </a:cubicBezTo>
                  <a:lnTo>
                    <a:pt x="2770021" y="448327"/>
                  </a:lnTo>
                  <a:cubicBezTo>
                    <a:pt x="2770021" y="453164"/>
                    <a:pt x="2766100" y="457086"/>
                    <a:pt x="2761262" y="457086"/>
                  </a:cubicBezTo>
                  <a:lnTo>
                    <a:pt x="8759" y="457086"/>
                  </a:lnTo>
                  <a:cubicBezTo>
                    <a:pt x="3922" y="457086"/>
                    <a:pt x="0" y="453164"/>
                    <a:pt x="0" y="448327"/>
                  </a:cubicBezTo>
                  <a:lnTo>
                    <a:pt x="0" y="8759"/>
                  </a:lnTo>
                  <a:cubicBezTo>
                    <a:pt x="0" y="6436"/>
                    <a:pt x="923" y="4208"/>
                    <a:pt x="2566" y="2566"/>
                  </a:cubicBezTo>
                  <a:cubicBezTo>
                    <a:pt x="4208" y="923"/>
                    <a:pt x="6436" y="0"/>
                    <a:pt x="8759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 txBox="1"/>
            <p:nvPr/>
          </p:nvSpPr>
          <p:spPr>
            <a:xfrm>
              <a:off x="0" y="-38100"/>
              <a:ext cx="27699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19"/>
          <p:cNvGrpSpPr/>
          <p:nvPr/>
        </p:nvGrpSpPr>
        <p:grpSpPr>
          <a:xfrm rot="-131319">
            <a:off x="2851796" y="4584223"/>
            <a:ext cx="12374124" cy="2212584"/>
            <a:chOff x="0" y="-38100"/>
            <a:chExt cx="2770021" cy="495300"/>
          </a:xfrm>
        </p:grpSpPr>
        <p:sp>
          <p:nvSpPr>
            <p:cNvPr id="240" name="Google Shape;240;p19"/>
            <p:cNvSpPr/>
            <p:nvPr/>
          </p:nvSpPr>
          <p:spPr>
            <a:xfrm>
              <a:off x="0" y="0"/>
              <a:ext cx="2770021" cy="457086"/>
            </a:xfrm>
            <a:custGeom>
              <a:rect b="b" l="l" r="r" t="t"/>
              <a:pathLst>
                <a:path extrusionOk="0" h="457086" w="2770021">
                  <a:moveTo>
                    <a:pt x="8759" y="0"/>
                  </a:moveTo>
                  <a:lnTo>
                    <a:pt x="2761262" y="0"/>
                  </a:lnTo>
                  <a:cubicBezTo>
                    <a:pt x="2763585" y="0"/>
                    <a:pt x="2765813" y="923"/>
                    <a:pt x="2767456" y="2566"/>
                  </a:cubicBezTo>
                  <a:cubicBezTo>
                    <a:pt x="2769099" y="4208"/>
                    <a:pt x="2770021" y="6436"/>
                    <a:pt x="2770021" y="8759"/>
                  </a:cubicBezTo>
                  <a:lnTo>
                    <a:pt x="2770021" y="448327"/>
                  </a:lnTo>
                  <a:cubicBezTo>
                    <a:pt x="2770021" y="453164"/>
                    <a:pt x="2766100" y="457086"/>
                    <a:pt x="2761262" y="457086"/>
                  </a:cubicBezTo>
                  <a:lnTo>
                    <a:pt x="8759" y="457086"/>
                  </a:lnTo>
                  <a:cubicBezTo>
                    <a:pt x="3922" y="457086"/>
                    <a:pt x="0" y="453164"/>
                    <a:pt x="0" y="448327"/>
                  </a:cubicBezTo>
                  <a:lnTo>
                    <a:pt x="0" y="8759"/>
                  </a:lnTo>
                  <a:cubicBezTo>
                    <a:pt x="0" y="6436"/>
                    <a:pt x="923" y="4208"/>
                    <a:pt x="2566" y="2566"/>
                  </a:cubicBezTo>
                  <a:cubicBezTo>
                    <a:pt x="4208" y="923"/>
                    <a:pt x="6436" y="0"/>
                    <a:pt x="8759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 txBox="1"/>
            <p:nvPr/>
          </p:nvSpPr>
          <p:spPr>
            <a:xfrm>
              <a:off x="0" y="-38100"/>
              <a:ext cx="27699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19"/>
          <p:cNvSpPr txBox="1"/>
          <p:nvPr/>
        </p:nvSpPr>
        <p:spPr>
          <a:xfrm rot="-131308">
            <a:off x="2948767" y="4841736"/>
            <a:ext cx="12428465" cy="28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INFRASTRUCTURE OF ARTIFICIAL INTELLIGENCE</a:t>
            </a:r>
            <a:endParaRPr/>
          </a:p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800" u="none" cap="none" strike="noStrike">
              <a:solidFill>
                <a:srgbClr val="0001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3" name="Google Shape;243;p19"/>
          <p:cNvSpPr/>
          <p:nvPr/>
        </p:nvSpPr>
        <p:spPr>
          <a:xfrm rot="-1119685">
            <a:off x="14484596" y="6752338"/>
            <a:ext cx="3384004" cy="3845460"/>
          </a:xfrm>
          <a:custGeom>
            <a:rect b="b" l="l" r="r" t="t"/>
            <a:pathLst>
              <a:path extrusionOk="0" h="3845160" w="3383740">
                <a:moveTo>
                  <a:pt x="0" y="0"/>
                </a:moveTo>
                <a:lnTo>
                  <a:pt x="3383741" y="0"/>
                </a:lnTo>
                <a:lnTo>
                  <a:pt x="3383741" y="3845160"/>
                </a:lnTo>
                <a:lnTo>
                  <a:pt x="0" y="3845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9"/>
          <p:cNvSpPr/>
          <p:nvPr/>
        </p:nvSpPr>
        <p:spPr>
          <a:xfrm rot="9579716">
            <a:off x="409137" y="-290407"/>
            <a:ext cx="3409672" cy="3874628"/>
          </a:xfrm>
          <a:custGeom>
            <a:rect b="b" l="l" r="r" t="t"/>
            <a:pathLst>
              <a:path extrusionOk="0" h="3875282" w="3410248">
                <a:moveTo>
                  <a:pt x="0" y="0"/>
                </a:moveTo>
                <a:lnTo>
                  <a:pt x="3410248" y="0"/>
                </a:lnTo>
                <a:lnTo>
                  <a:pt x="3410248" y="3875281"/>
                </a:lnTo>
                <a:lnTo>
                  <a:pt x="0" y="3875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9"/>
          <p:cNvSpPr/>
          <p:nvPr/>
        </p:nvSpPr>
        <p:spPr>
          <a:xfrm rot="-240851">
            <a:off x="6172964" y="860190"/>
            <a:ext cx="4722738" cy="3829710"/>
          </a:xfrm>
          <a:custGeom>
            <a:rect b="b" l="l" r="r" t="t"/>
            <a:pathLst>
              <a:path extrusionOk="0" h="3829890" w="4722959">
                <a:moveTo>
                  <a:pt x="0" y="0"/>
                </a:moveTo>
                <a:lnTo>
                  <a:pt x="4722959" y="0"/>
                </a:lnTo>
                <a:lnTo>
                  <a:pt x="4722959" y="3829890"/>
                </a:lnTo>
                <a:lnTo>
                  <a:pt x="0" y="382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84E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/>
          <p:nvPr/>
        </p:nvSpPr>
        <p:spPr>
          <a:xfrm>
            <a:off x="1426250" y="757425"/>
            <a:ext cx="5425176" cy="4568950"/>
          </a:xfrm>
          <a:custGeom>
            <a:rect b="b" l="l" r="r" t="t"/>
            <a:pathLst>
              <a:path extrusionOk="0" h="537" w="606">
                <a:moveTo>
                  <a:pt x="124" y="501"/>
                </a:moveTo>
                <a:cubicBezTo>
                  <a:pt x="123" y="386"/>
                  <a:pt x="123" y="271"/>
                  <a:pt x="126" y="156"/>
                </a:cubicBezTo>
                <a:cubicBezTo>
                  <a:pt x="99" y="180"/>
                  <a:pt x="70" y="204"/>
                  <a:pt x="43" y="227"/>
                </a:cubicBezTo>
                <a:cubicBezTo>
                  <a:pt x="30" y="208"/>
                  <a:pt x="15" y="189"/>
                  <a:pt x="0" y="171"/>
                </a:cubicBezTo>
                <a:cubicBezTo>
                  <a:pt x="35" y="140"/>
                  <a:pt x="71" y="109"/>
                  <a:pt x="110" y="83"/>
                </a:cubicBezTo>
                <a:cubicBezTo>
                  <a:pt x="121" y="76"/>
                  <a:pt x="131" y="69"/>
                  <a:pt x="141" y="62"/>
                </a:cubicBezTo>
                <a:cubicBezTo>
                  <a:pt x="166" y="62"/>
                  <a:pt x="192" y="59"/>
                  <a:pt x="217" y="58"/>
                </a:cubicBezTo>
                <a:cubicBezTo>
                  <a:pt x="215" y="138"/>
                  <a:pt x="216" y="218"/>
                  <a:pt x="221" y="298"/>
                </a:cubicBezTo>
                <a:cubicBezTo>
                  <a:pt x="222" y="308"/>
                  <a:pt x="222" y="318"/>
                  <a:pt x="222" y="328"/>
                </a:cubicBezTo>
                <a:cubicBezTo>
                  <a:pt x="224" y="385"/>
                  <a:pt x="217" y="442"/>
                  <a:pt x="218" y="499"/>
                </a:cubicBezTo>
                <a:cubicBezTo>
                  <a:pt x="302" y="537"/>
                  <a:pt x="402" y="535"/>
                  <a:pt x="481" y="488"/>
                </a:cubicBezTo>
                <a:cubicBezTo>
                  <a:pt x="553" y="445"/>
                  <a:pt x="602" y="365"/>
                  <a:pt x="605" y="281"/>
                </a:cubicBezTo>
                <a:cubicBezTo>
                  <a:pt x="606" y="251"/>
                  <a:pt x="601" y="222"/>
                  <a:pt x="592" y="194"/>
                </a:cubicBezTo>
                <a:cubicBezTo>
                  <a:pt x="585" y="170"/>
                  <a:pt x="576" y="147"/>
                  <a:pt x="563" y="126"/>
                </a:cubicBezTo>
                <a:cubicBezTo>
                  <a:pt x="550" y="106"/>
                  <a:pt x="533" y="90"/>
                  <a:pt x="516" y="74"/>
                </a:cubicBezTo>
                <a:cubicBezTo>
                  <a:pt x="499" y="58"/>
                  <a:pt x="481" y="43"/>
                  <a:pt x="459" y="33"/>
                </a:cubicBezTo>
                <a:cubicBezTo>
                  <a:pt x="457" y="32"/>
                  <a:pt x="456" y="31"/>
                  <a:pt x="454" y="30"/>
                </a:cubicBezTo>
                <a:cubicBezTo>
                  <a:pt x="448" y="28"/>
                  <a:pt x="442" y="26"/>
                  <a:pt x="436" y="24"/>
                </a:cubicBezTo>
                <a:cubicBezTo>
                  <a:pt x="411" y="16"/>
                  <a:pt x="385" y="8"/>
                  <a:pt x="359" y="5"/>
                </a:cubicBezTo>
                <a:cubicBezTo>
                  <a:pt x="315" y="0"/>
                  <a:pt x="269" y="8"/>
                  <a:pt x="229" y="27"/>
                </a:cubicBezTo>
              </a:path>
            </a:pathLst>
          </a:custGeom>
          <a:noFill/>
          <a:ln cap="rnd" cmpd="sng" w="8167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8000" lIns="195925" spcFirstLastPara="1" rIns="195925" wrap="square" tIns="9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58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1777025" y="5593375"/>
            <a:ext cx="5252275" cy="4155689"/>
          </a:xfrm>
          <a:custGeom>
            <a:rect b="b" l="l" r="r" t="t"/>
            <a:pathLst>
              <a:path extrusionOk="0" h="539" w="667">
                <a:moveTo>
                  <a:pt x="242" y="422"/>
                </a:moveTo>
                <a:cubicBezTo>
                  <a:pt x="209" y="423"/>
                  <a:pt x="175" y="424"/>
                  <a:pt x="142" y="426"/>
                </a:cubicBezTo>
                <a:cubicBezTo>
                  <a:pt x="134" y="426"/>
                  <a:pt x="126" y="426"/>
                  <a:pt x="119" y="423"/>
                </a:cubicBezTo>
                <a:cubicBezTo>
                  <a:pt x="130" y="412"/>
                  <a:pt x="140" y="402"/>
                  <a:pt x="151" y="391"/>
                </a:cubicBezTo>
                <a:cubicBezTo>
                  <a:pt x="186" y="355"/>
                  <a:pt x="227" y="325"/>
                  <a:pt x="259" y="285"/>
                </a:cubicBezTo>
                <a:cubicBezTo>
                  <a:pt x="290" y="245"/>
                  <a:pt x="310" y="192"/>
                  <a:pt x="295" y="144"/>
                </a:cubicBezTo>
                <a:cubicBezTo>
                  <a:pt x="283" y="108"/>
                  <a:pt x="252" y="80"/>
                  <a:pt x="216" y="67"/>
                </a:cubicBezTo>
                <a:cubicBezTo>
                  <a:pt x="181" y="54"/>
                  <a:pt x="141" y="55"/>
                  <a:pt x="104" y="65"/>
                </a:cubicBezTo>
                <a:cubicBezTo>
                  <a:pt x="67" y="75"/>
                  <a:pt x="33" y="92"/>
                  <a:pt x="0" y="112"/>
                </a:cubicBezTo>
                <a:cubicBezTo>
                  <a:pt x="22" y="131"/>
                  <a:pt x="39" y="153"/>
                  <a:pt x="53" y="178"/>
                </a:cubicBezTo>
                <a:cubicBezTo>
                  <a:pt x="79" y="151"/>
                  <a:pt x="117" y="135"/>
                  <a:pt x="154" y="134"/>
                </a:cubicBezTo>
                <a:cubicBezTo>
                  <a:pt x="163" y="133"/>
                  <a:pt x="172" y="134"/>
                  <a:pt x="180" y="138"/>
                </a:cubicBezTo>
                <a:cubicBezTo>
                  <a:pt x="196" y="146"/>
                  <a:pt x="202" y="165"/>
                  <a:pt x="203" y="183"/>
                </a:cubicBezTo>
                <a:cubicBezTo>
                  <a:pt x="203" y="208"/>
                  <a:pt x="193" y="233"/>
                  <a:pt x="179" y="254"/>
                </a:cubicBezTo>
                <a:cubicBezTo>
                  <a:pt x="165" y="275"/>
                  <a:pt x="147" y="294"/>
                  <a:pt x="130" y="312"/>
                </a:cubicBezTo>
                <a:cubicBezTo>
                  <a:pt x="88" y="354"/>
                  <a:pt x="47" y="396"/>
                  <a:pt x="5" y="439"/>
                </a:cubicBezTo>
                <a:cubicBezTo>
                  <a:pt x="3" y="460"/>
                  <a:pt x="1" y="481"/>
                  <a:pt x="1" y="503"/>
                </a:cubicBezTo>
                <a:cubicBezTo>
                  <a:pt x="91" y="498"/>
                  <a:pt x="180" y="500"/>
                  <a:pt x="270" y="506"/>
                </a:cubicBezTo>
                <a:cubicBezTo>
                  <a:pt x="314" y="538"/>
                  <a:pt x="375" y="539"/>
                  <a:pt x="428" y="530"/>
                </a:cubicBezTo>
                <a:cubicBezTo>
                  <a:pt x="456" y="525"/>
                  <a:pt x="484" y="518"/>
                  <a:pt x="509" y="505"/>
                </a:cubicBezTo>
                <a:cubicBezTo>
                  <a:pt x="579" y="472"/>
                  <a:pt x="631" y="406"/>
                  <a:pt x="649" y="331"/>
                </a:cubicBezTo>
                <a:cubicBezTo>
                  <a:pt x="667" y="256"/>
                  <a:pt x="651" y="174"/>
                  <a:pt x="608" y="109"/>
                </a:cubicBezTo>
                <a:cubicBezTo>
                  <a:pt x="597" y="92"/>
                  <a:pt x="583" y="76"/>
                  <a:pt x="568" y="63"/>
                </a:cubicBezTo>
                <a:cubicBezTo>
                  <a:pt x="538" y="38"/>
                  <a:pt x="500" y="24"/>
                  <a:pt x="463" y="14"/>
                </a:cubicBezTo>
                <a:cubicBezTo>
                  <a:pt x="443" y="8"/>
                  <a:pt x="423" y="3"/>
                  <a:pt x="402" y="2"/>
                </a:cubicBezTo>
                <a:cubicBezTo>
                  <a:pt x="354" y="0"/>
                  <a:pt x="309" y="20"/>
                  <a:pt x="265" y="39"/>
                </a:cubicBezTo>
              </a:path>
            </a:pathLst>
          </a:custGeom>
          <a:noFill/>
          <a:ln cap="rnd" cmpd="sng" w="7185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6200" lIns="172425" spcFirstLastPara="1" rIns="172425" wrap="square" tIns="8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5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10147325" y="757425"/>
            <a:ext cx="6036925" cy="4695809"/>
          </a:xfrm>
          <a:custGeom>
            <a:rect b="b" l="l" r="r" t="t"/>
            <a:pathLst>
              <a:path extrusionOk="0" h="529" w="681">
                <a:moveTo>
                  <a:pt x="299" y="417"/>
                </a:moveTo>
                <a:cubicBezTo>
                  <a:pt x="315" y="383"/>
                  <a:pt x="312" y="342"/>
                  <a:pt x="292" y="311"/>
                </a:cubicBezTo>
                <a:cubicBezTo>
                  <a:pt x="272" y="280"/>
                  <a:pt x="236" y="260"/>
                  <a:pt x="199" y="261"/>
                </a:cubicBezTo>
                <a:cubicBezTo>
                  <a:pt x="227" y="261"/>
                  <a:pt x="258" y="238"/>
                  <a:pt x="274" y="217"/>
                </a:cubicBezTo>
                <a:cubicBezTo>
                  <a:pt x="293" y="191"/>
                  <a:pt x="303" y="152"/>
                  <a:pt x="290" y="121"/>
                </a:cubicBezTo>
                <a:cubicBezTo>
                  <a:pt x="286" y="110"/>
                  <a:pt x="278" y="101"/>
                  <a:pt x="270" y="93"/>
                </a:cubicBezTo>
                <a:cubicBezTo>
                  <a:pt x="264" y="86"/>
                  <a:pt x="258" y="80"/>
                  <a:pt x="252" y="75"/>
                </a:cubicBezTo>
                <a:cubicBezTo>
                  <a:pt x="227" y="56"/>
                  <a:pt x="196" y="49"/>
                  <a:pt x="165" y="45"/>
                </a:cubicBezTo>
                <a:cubicBezTo>
                  <a:pt x="155" y="44"/>
                  <a:pt x="144" y="43"/>
                  <a:pt x="134" y="44"/>
                </a:cubicBezTo>
                <a:cubicBezTo>
                  <a:pt x="105" y="44"/>
                  <a:pt x="77" y="54"/>
                  <a:pt x="49" y="63"/>
                </a:cubicBezTo>
                <a:cubicBezTo>
                  <a:pt x="33" y="69"/>
                  <a:pt x="20" y="77"/>
                  <a:pt x="4" y="83"/>
                </a:cubicBezTo>
                <a:cubicBezTo>
                  <a:pt x="12" y="92"/>
                  <a:pt x="16" y="101"/>
                  <a:pt x="22" y="110"/>
                </a:cubicBezTo>
                <a:cubicBezTo>
                  <a:pt x="31" y="124"/>
                  <a:pt x="39" y="138"/>
                  <a:pt x="48" y="151"/>
                </a:cubicBezTo>
                <a:cubicBezTo>
                  <a:pt x="58" y="149"/>
                  <a:pt x="68" y="141"/>
                  <a:pt x="77" y="135"/>
                </a:cubicBezTo>
                <a:cubicBezTo>
                  <a:pt x="98" y="122"/>
                  <a:pt x="125" y="121"/>
                  <a:pt x="150" y="120"/>
                </a:cubicBezTo>
                <a:cubicBezTo>
                  <a:pt x="157" y="120"/>
                  <a:pt x="165" y="120"/>
                  <a:pt x="172" y="122"/>
                </a:cubicBezTo>
                <a:cubicBezTo>
                  <a:pt x="189" y="126"/>
                  <a:pt x="203" y="142"/>
                  <a:pt x="206" y="159"/>
                </a:cubicBezTo>
                <a:cubicBezTo>
                  <a:pt x="209" y="176"/>
                  <a:pt x="203" y="195"/>
                  <a:pt x="190" y="207"/>
                </a:cubicBezTo>
                <a:cubicBezTo>
                  <a:pt x="172" y="223"/>
                  <a:pt x="145" y="226"/>
                  <a:pt x="121" y="228"/>
                </a:cubicBezTo>
                <a:cubicBezTo>
                  <a:pt x="104" y="230"/>
                  <a:pt x="87" y="231"/>
                  <a:pt x="70" y="233"/>
                </a:cubicBezTo>
                <a:cubicBezTo>
                  <a:pt x="70" y="255"/>
                  <a:pt x="74" y="277"/>
                  <a:pt x="69" y="299"/>
                </a:cubicBezTo>
                <a:cubicBezTo>
                  <a:pt x="100" y="299"/>
                  <a:pt x="132" y="301"/>
                  <a:pt x="163" y="306"/>
                </a:cubicBezTo>
                <a:cubicBezTo>
                  <a:pt x="170" y="306"/>
                  <a:pt x="177" y="307"/>
                  <a:pt x="183" y="310"/>
                </a:cubicBezTo>
                <a:cubicBezTo>
                  <a:pt x="198" y="316"/>
                  <a:pt x="208" y="331"/>
                  <a:pt x="211" y="347"/>
                </a:cubicBezTo>
                <a:cubicBezTo>
                  <a:pt x="214" y="362"/>
                  <a:pt x="210" y="379"/>
                  <a:pt x="203" y="393"/>
                </a:cubicBezTo>
                <a:cubicBezTo>
                  <a:pt x="200" y="399"/>
                  <a:pt x="197" y="405"/>
                  <a:pt x="192" y="410"/>
                </a:cubicBezTo>
                <a:cubicBezTo>
                  <a:pt x="186" y="415"/>
                  <a:pt x="179" y="419"/>
                  <a:pt x="171" y="422"/>
                </a:cubicBezTo>
                <a:cubicBezTo>
                  <a:pt x="140" y="433"/>
                  <a:pt x="105" y="427"/>
                  <a:pt x="73" y="419"/>
                </a:cubicBezTo>
                <a:cubicBezTo>
                  <a:pt x="61" y="416"/>
                  <a:pt x="50" y="413"/>
                  <a:pt x="38" y="410"/>
                </a:cubicBezTo>
                <a:cubicBezTo>
                  <a:pt x="32" y="408"/>
                  <a:pt x="26" y="406"/>
                  <a:pt x="21" y="403"/>
                </a:cubicBezTo>
                <a:cubicBezTo>
                  <a:pt x="18" y="402"/>
                  <a:pt x="9" y="396"/>
                  <a:pt x="5" y="398"/>
                </a:cubicBezTo>
                <a:cubicBezTo>
                  <a:pt x="0" y="400"/>
                  <a:pt x="3" y="428"/>
                  <a:pt x="3" y="433"/>
                </a:cubicBezTo>
                <a:cubicBezTo>
                  <a:pt x="3" y="447"/>
                  <a:pt x="3" y="460"/>
                  <a:pt x="3" y="473"/>
                </a:cubicBezTo>
                <a:cubicBezTo>
                  <a:pt x="83" y="508"/>
                  <a:pt x="178" y="507"/>
                  <a:pt x="258" y="471"/>
                </a:cubicBezTo>
                <a:cubicBezTo>
                  <a:pt x="320" y="519"/>
                  <a:pt x="406" y="529"/>
                  <a:pt x="482" y="512"/>
                </a:cubicBezTo>
                <a:cubicBezTo>
                  <a:pt x="507" y="507"/>
                  <a:pt x="531" y="498"/>
                  <a:pt x="553" y="485"/>
                </a:cubicBezTo>
                <a:cubicBezTo>
                  <a:pt x="578" y="470"/>
                  <a:pt x="635" y="429"/>
                  <a:pt x="658" y="368"/>
                </a:cubicBezTo>
                <a:cubicBezTo>
                  <a:pt x="665" y="349"/>
                  <a:pt x="669" y="330"/>
                  <a:pt x="671" y="310"/>
                </a:cubicBezTo>
                <a:cubicBezTo>
                  <a:pt x="677" y="271"/>
                  <a:pt x="681" y="231"/>
                  <a:pt x="672" y="193"/>
                </a:cubicBezTo>
                <a:cubicBezTo>
                  <a:pt x="664" y="157"/>
                  <a:pt x="644" y="124"/>
                  <a:pt x="620" y="96"/>
                </a:cubicBezTo>
                <a:cubicBezTo>
                  <a:pt x="585" y="56"/>
                  <a:pt x="539" y="23"/>
                  <a:pt x="487" y="10"/>
                </a:cubicBezTo>
                <a:cubicBezTo>
                  <a:pt x="449" y="0"/>
                  <a:pt x="409" y="1"/>
                  <a:pt x="370" y="7"/>
                </a:cubicBezTo>
                <a:cubicBezTo>
                  <a:pt x="342" y="12"/>
                  <a:pt x="314" y="19"/>
                  <a:pt x="287" y="29"/>
                </a:cubicBezTo>
              </a:path>
            </a:pathLst>
          </a:custGeom>
          <a:noFill/>
          <a:ln cap="rnd" cmpd="sng" w="8865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6375" lIns="212750" spcFirstLastPara="1" rIns="212750" wrap="square" tIns="106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189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pSp>
        <p:nvGrpSpPr>
          <p:cNvPr id="253" name="Google Shape;253;p20"/>
          <p:cNvGrpSpPr/>
          <p:nvPr/>
        </p:nvGrpSpPr>
        <p:grpSpPr>
          <a:xfrm>
            <a:off x="10147264" y="5720249"/>
            <a:ext cx="5425049" cy="4234498"/>
            <a:chOff x="1265238" y="3803650"/>
            <a:chExt cx="2676525" cy="2089150"/>
          </a:xfrm>
        </p:grpSpPr>
        <p:sp>
          <p:nvSpPr>
            <p:cNvPr id="254" name="Google Shape;254;p20"/>
            <p:cNvSpPr/>
            <p:nvPr/>
          </p:nvSpPr>
          <p:spPr>
            <a:xfrm>
              <a:off x="1265238" y="4029075"/>
              <a:ext cx="1077913" cy="1719263"/>
            </a:xfrm>
            <a:custGeom>
              <a:rect b="b" l="l" r="r" t="t"/>
              <a:pathLst>
                <a:path extrusionOk="0" h="451" w="283">
                  <a:moveTo>
                    <a:pt x="188" y="451"/>
                  </a:moveTo>
                  <a:cubicBezTo>
                    <a:pt x="189" y="420"/>
                    <a:pt x="189" y="388"/>
                    <a:pt x="187" y="357"/>
                  </a:cubicBezTo>
                  <a:cubicBezTo>
                    <a:pt x="125" y="361"/>
                    <a:pt x="63" y="360"/>
                    <a:pt x="1" y="359"/>
                  </a:cubicBezTo>
                  <a:cubicBezTo>
                    <a:pt x="1" y="337"/>
                    <a:pt x="0" y="315"/>
                    <a:pt x="0" y="293"/>
                  </a:cubicBezTo>
                  <a:cubicBezTo>
                    <a:pt x="5" y="283"/>
                    <a:pt x="11" y="271"/>
                    <a:pt x="17" y="262"/>
                  </a:cubicBezTo>
                  <a:cubicBezTo>
                    <a:pt x="22" y="254"/>
                    <a:pt x="28" y="245"/>
                    <a:pt x="33" y="237"/>
                  </a:cubicBezTo>
                  <a:cubicBezTo>
                    <a:pt x="40" y="227"/>
                    <a:pt x="47" y="217"/>
                    <a:pt x="54" y="207"/>
                  </a:cubicBezTo>
                  <a:cubicBezTo>
                    <a:pt x="101" y="141"/>
                    <a:pt x="148" y="75"/>
                    <a:pt x="195" y="9"/>
                  </a:cubicBezTo>
                  <a:cubicBezTo>
                    <a:pt x="199" y="3"/>
                    <a:pt x="230" y="5"/>
                    <a:pt x="237" y="5"/>
                  </a:cubicBezTo>
                  <a:cubicBezTo>
                    <a:pt x="245" y="4"/>
                    <a:pt x="270" y="0"/>
                    <a:pt x="277" y="6"/>
                  </a:cubicBezTo>
                  <a:cubicBezTo>
                    <a:pt x="283" y="11"/>
                    <a:pt x="278" y="38"/>
                    <a:pt x="278" y="46"/>
                  </a:cubicBezTo>
                  <a:cubicBezTo>
                    <a:pt x="278" y="62"/>
                    <a:pt x="278" y="78"/>
                    <a:pt x="277" y="95"/>
                  </a:cubicBezTo>
                  <a:cubicBezTo>
                    <a:pt x="276" y="158"/>
                    <a:pt x="275" y="222"/>
                    <a:pt x="274" y="286"/>
                  </a:cubicBezTo>
                </a:path>
              </a:pathLst>
            </a:custGeom>
            <a:noFill/>
            <a:ln cap="rnd" cmpd="sng" w="772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2650" lIns="185275" spcFirstLastPara="1" rIns="185275" wrap="square" tIns="9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48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2319338" y="3803650"/>
              <a:ext cx="1622425" cy="2089150"/>
            </a:xfrm>
            <a:custGeom>
              <a:rect b="b" l="l" r="r" t="t"/>
              <a:pathLst>
                <a:path extrusionOk="0" h="548" w="426">
                  <a:moveTo>
                    <a:pt x="2" y="412"/>
                  </a:moveTo>
                  <a:cubicBezTo>
                    <a:pt x="4" y="435"/>
                    <a:pt x="4" y="457"/>
                    <a:pt x="0" y="480"/>
                  </a:cubicBezTo>
                  <a:cubicBezTo>
                    <a:pt x="68" y="531"/>
                    <a:pt x="158" y="548"/>
                    <a:pt x="240" y="529"/>
                  </a:cubicBezTo>
                  <a:cubicBezTo>
                    <a:pt x="255" y="525"/>
                    <a:pt x="270" y="520"/>
                    <a:pt x="284" y="513"/>
                  </a:cubicBezTo>
                  <a:cubicBezTo>
                    <a:pt x="303" y="504"/>
                    <a:pt x="319" y="491"/>
                    <a:pt x="334" y="477"/>
                  </a:cubicBezTo>
                  <a:cubicBezTo>
                    <a:pt x="381" y="433"/>
                    <a:pt x="417" y="374"/>
                    <a:pt x="423" y="309"/>
                  </a:cubicBezTo>
                  <a:cubicBezTo>
                    <a:pt x="426" y="282"/>
                    <a:pt x="423" y="254"/>
                    <a:pt x="419" y="228"/>
                  </a:cubicBezTo>
                  <a:cubicBezTo>
                    <a:pt x="415" y="207"/>
                    <a:pt x="410" y="187"/>
                    <a:pt x="403" y="168"/>
                  </a:cubicBezTo>
                  <a:cubicBezTo>
                    <a:pt x="377" y="100"/>
                    <a:pt x="318" y="46"/>
                    <a:pt x="249" y="23"/>
                  </a:cubicBezTo>
                  <a:cubicBezTo>
                    <a:pt x="179" y="0"/>
                    <a:pt x="101" y="8"/>
                    <a:pt x="36" y="42"/>
                  </a:cubicBezTo>
                </a:path>
              </a:pathLst>
            </a:custGeom>
            <a:noFill/>
            <a:ln cap="rnd" cmpd="sng" w="772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2650" lIns="185275" spcFirstLastPara="1" rIns="185275" wrap="square" tIns="9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48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1568450" y="4502150"/>
              <a:ext cx="423863" cy="612775"/>
            </a:xfrm>
            <a:custGeom>
              <a:rect b="b" l="l" r="r" t="t"/>
              <a:pathLst>
                <a:path extrusionOk="0" h="161" w="111">
                  <a:moveTo>
                    <a:pt x="105" y="159"/>
                  </a:moveTo>
                  <a:cubicBezTo>
                    <a:pt x="97" y="161"/>
                    <a:pt x="90" y="161"/>
                    <a:pt x="82" y="161"/>
                  </a:cubicBezTo>
                  <a:cubicBezTo>
                    <a:pt x="55" y="161"/>
                    <a:pt x="28" y="161"/>
                    <a:pt x="0" y="160"/>
                  </a:cubicBezTo>
                  <a:cubicBezTo>
                    <a:pt x="4" y="154"/>
                    <a:pt x="8" y="147"/>
                    <a:pt x="12" y="140"/>
                  </a:cubicBezTo>
                  <a:cubicBezTo>
                    <a:pt x="15" y="134"/>
                    <a:pt x="19" y="128"/>
                    <a:pt x="23" y="122"/>
                  </a:cubicBezTo>
                  <a:cubicBezTo>
                    <a:pt x="28" y="114"/>
                    <a:pt x="33" y="106"/>
                    <a:pt x="39" y="98"/>
                  </a:cubicBezTo>
                  <a:cubicBezTo>
                    <a:pt x="41" y="98"/>
                    <a:pt x="52" y="78"/>
                    <a:pt x="54" y="75"/>
                  </a:cubicBezTo>
                  <a:cubicBezTo>
                    <a:pt x="59" y="67"/>
                    <a:pt x="65" y="60"/>
                    <a:pt x="70" y="52"/>
                  </a:cubicBezTo>
                  <a:cubicBezTo>
                    <a:pt x="80" y="37"/>
                    <a:pt x="90" y="19"/>
                    <a:pt x="102" y="5"/>
                  </a:cubicBezTo>
                  <a:cubicBezTo>
                    <a:pt x="103" y="4"/>
                    <a:pt x="106" y="0"/>
                    <a:pt x="108" y="0"/>
                  </a:cubicBezTo>
                  <a:cubicBezTo>
                    <a:pt x="111" y="1"/>
                    <a:pt x="110" y="7"/>
                    <a:pt x="109" y="9"/>
                  </a:cubicBezTo>
                  <a:cubicBezTo>
                    <a:pt x="109" y="19"/>
                    <a:pt x="108" y="28"/>
                    <a:pt x="107" y="38"/>
                  </a:cubicBezTo>
                  <a:cubicBezTo>
                    <a:pt x="106" y="57"/>
                    <a:pt x="106" y="76"/>
                    <a:pt x="105" y="95"/>
                  </a:cubicBezTo>
                  <a:cubicBezTo>
                    <a:pt x="105" y="116"/>
                    <a:pt x="105" y="138"/>
                    <a:pt x="105" y="159"/>
                  </a:cubicBezTo>
                  <a:close/>
                </a:path>
              </a:pathLst>
            </a:custGeom>
            <a:noFill/>
            <a:ln cap="rnd" cmpd="sng" w="77225">
              <a:solidFill>
                <a:srgbClr val="313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2650" lIns="185275" spcFirstLastPara="1" rIns="185275" wrap="square" tIns="9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48" u="none">
                <a:solidFill>
                  <a:srgbClr val="414042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sp>
        <p:nvSpPr>
          <p:cNvPr id="257" name="Google Shape;257;p20"/>
          <p:cNvSpPr/>
          <p:nvPr/>
        </p:nvSpPr>
        <p:spPr>
          <a:xfrm>
            <a:off x="3540651" y="976746"/>
            <a:ext cx="1613452" cy="1799809"/>
          </a:xfrm>
          <a:custGeom>
            <a:rect b="b" l="l" r="r" t="t"/>
            <a:pathLst>
              <a:path extrusionOk="0" h="153" w="137">
                <a:moveTo>
                  <a:pt x="46" y="118"/>
                </a:moveTo>
                <a:cubicBezTo>
                  <a:pt x="47" y="112"/>
                  <a:pt x="44" y="105"/>
                  <a:pt x="35" y="92"/>
                </a:cubicBezTo>
                <a:cubicBezTo>
                  <a:pt x="31" y="85"/>
                  <a:pt x="29" y="77"/>
                  <a:pt x="29" y="69"/>
                </a:cubicBezTo>
                <a:cubicBezTo>
                  <a:pt x="29" y="46"/>
                  <a:pt x="47" y="26"/>
                  <a:pt x="70" y="26"/>
                </a:cubicBezTo>
                <a:cubicBezTo>
                  <a:pt x="93" y="26"/>
                  <a:pt x="110" y="46"/>
                  <a:pt x="110" y="69"/>
                </a:cubicBezTo>
                <a:cubicBezTo>
                  <a:pt x="110" y="77"/>
                  <a:pt x="109" y="85"/>
                  <a:pt x="105" y="91"/>
                </a:cubicBezTo>
                <a:cubicBezTo>
                  <a:pt x="98" y="102"/>
                  <a:pt x="96" y="108"/>
                  <a:pt x="95" y="114"/>
                </a:cubicBezTo>
                <a:moveTo>
                  <a:pt x="83" y="122"/>
                </a:moveTo>
                <a:cubicBezTo>
                  <a:pt x="78" y="124"/>
                  <a:pt x="72" y="124"/>
                  <a:pt x="66" y="126"/>
                </a:cubicBezTo>
                <a:cubicBezTo>
                  <a:pt x="61" y="127"/>
                  <a:pt x="55" y="128"/>
                  <a:pt x="51" y="132"/>
                </a:cubicBezTo>
                <a:cubicBezTo>
                  <a:pt x="50" y="133"/>
                  <a:pt x="48" y="134"/>
                  <a:pt x="48" y="135"/>
                </a:cubicBezTo>
                <a:cubicBezTo>
                  <a:pt x="48" y="137"/>
                  <a:pt x="48" y="138"/>
                  <a:pt x="49" y="139"/>
                </a:cubicBezTo>
                <a:cubicBezTo>
                  <a:pt x="50" y="140"/>
                  <a:pt x="52" y="140"/>
                  <a:pt x="53" y="140"/>
                </a:cubicBezTo>
                <a:cubicBezTo>
                  <a:pt x="64" y="139"/>
                  <a:pt x="74" y="133"/>
                  <a:pt x="85" y="133"/>
                </a:cubicBezTo>
                <a:cubicBezTo>
                  <a:pt x="87" y="133"/>
                  <a:pt x="88" y="133"/>
                  <a:pt x="89" y="134"/>
                </a:cubicBezTo>
                <a:cubicBezTo>
                  <a:pt x="90" y="135"/>
                  <a:pt x="91" y="137"/>
                  <a:pt x="90" y="139"/>
                </a:cubicBezTo>
                <a:cubicBezTo>
                  <a:pt x="90" y="140"/>
                  <a:pt x="89" y="142"/>
                  <a:pt x="87" y="143"/>
                </a:cubicBezTo>
                <a:cubicBezTo>
                  <a:pt x="84" y="146"/>
                  <a:pt x="79" y="147"/>
                  <a:pt x="75" y="149"/>
                </a:cubicBezTo>
                <a:cubicBezTo>
                  <a:pt x="70" y="150"/>
                  <a:pt x="65" y="152"/>
                  <a:pt x="60" y="153"/>
                </a:cubicBezTo>
                <a:moveTo>
                  <a:pt x="59" y="68"/>
                </a:moveTo>
                <a:cubicBezTo>
                  <a:pt x="63" y="71"/>
                  <a:pt x="66" y="74"/>
                  <a:pt x="68" y="78"/>
                </a:cubicBezTo>
                <a:cubicBezTo>
                  <a:pt x="70" y="71"/>
                  <a:pt x="74" y="64"/>
                  <a:pt x="79" y="58"/>
                </a:cubicBezTo>
                <a:moveTo>
                  <a:pt x="16" y="69"/>
                </a:moveTo>
                <a:cubicBezTo>
                  <a:pt x="10" y="69"/>
                  <a:pt x="5" y="66"/>
                  <a:pt x="0" y="67"/>
                </a:cubicBezTo>
                <a:moveTo>
                  <a:pt x="22" y="40"/>
                </a:moveTo>
                <a:cubicBezTo>
                  <a:pt x="18" y="37"/>
                  <a:pt x="14" y="35"/>
                  <a:pt x="9" y="34"/>
                </a:cubicBezTo>
                <a:moveTo>
                  <a:pt x="42" y="21"/>
                </a:moveTo>
                <a:cubicBezTo>
                  <a:pt x="40" y="17"/>
                  <a:pt x="38" y="14"/>
                  <a:pt x="35" y="11"/>
                </a:cubicBezTo>
                <a:moveTo>
                  <a:pt x="69" y="0"/>
                </a:moveTo>
                <a:cubicBezTo>
                  <a:pt x="69" y="5"/>
                  <a:pt x="69" y="10"/>
                  <a:pt x="70" y="15"/>
                </a:cubicBezTo>
                <a:moveTo>
                  <a:pt x="102" y="11"/>
                </a:moveTo>
                <a:cubicBezTo>
                  <a:pt x="100" y="14"/>
                  <a:pt x="98" y="18"/>
                  <a:pt x="98" y="21"/>
                </a:cubicBezTo>
                <a:moveTo>
                  <a:pt x="128" y="36"/>
                </a:moveTo>
                <a:cubicBezTo>
                  <a:pt x="124" y="37"/>
                  <a:pt x="121" y="38"/>
                  <a:pt x="118" y="40"/>
                </a:cubicBezTo>
                <a:cubicBezTo>
                  <a:pt x="118" y="40"/>
                  <a:pt x="117" y="41"/>
                  <a:pt x="116" y="41"/>
                </a:cubicBezTo>
                <a:moveTo>
                  <a:pt x="123" y="69"/>
                </a:moveTo>
                <a:cubicBezTo>
                  <a:pt x="128" y="69"/>
                  <a:pt x="132" y="70"/>
                  <a:pt x="137" y="70"/>
                </a:cubicBezTo>
                <a:moveTo>
                  <a:pt x="69" y="41"/>
                </a:moveTo>
                <a:cubicBezTo>
                  <a:pt x="55" y="41"/>
                  <a:pt x="44" y="52"/>
                  <a:pt x="44" y="65"/>
                </a:cubicBezTo>
                <a:cubicBezTo>
                  <a:pt x="44" y="79"/>
                  <a:pt x="55" y="89"/>
                  <a:pt x="69" y="89"/>
                </a:cubicBezTo>
                <a:cubicBezTo>
                  <a:pt x="83" y="89"/>
                  <a:pt x="94" y="79"/>
                  <a:pt x="94" y="65"/>
                </a:cubicBezTo>
                <a:cubicBezTo>
                  <a:pt x="94" y="52"/>
                  <a:pt x="83" y="41"/>
                  <a:pt x="69" y="41"/>
                </a:cubicBezTo>
                <a:close/>
              </a:path>
            </a:pathLst>
          </a:custGeom>
          <a:noFill/>
          <a:ln cap="rnd" cmpd="sng" w="5885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1200" lIns="282375" spcFirstLastPara="1" rIns="282375" wrap="square" tIns="141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560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13493541" y="1080576"/>
            <a:ext cx="1359601" cy="1348520"/>
          </a:xfrm>
          <a:custGeom>
            <a:rect b="b" l="l" r="r" t="t"/>
            <a:pathLst>
              <a:path extrusionOk="0" h="152" w="153">
                <a:moveTo>
                  <a:pt x="144" y="110"/>
                </a:moveTo>
                <a:cubicBezTo>
                  <a:pt x="139" y="122"/>
                  <a:pt x="131" y="133"/>
                  <a:pt x="120" y="140"/>
                </a:cubicBezTo>
                <a:cubicBezTo>
                  <a:pt x="110" y="146"/>
                  <a:pt x="99" y="150"/>
                  <a:pt x="88" y="151"/>
                </a:cubicBezTo>
                <a:cubicBezTo>
                  <a:pt x="74" y="152"/>
                  <a:pt x="59" y="150"/>
                  <a:pt x="46" y="144"/>
                </a:cubicBezTo>
                <a:cubicBezTo>
                  <a:pt x="24" y="134"/>
                  <a:pt x="8" y="113"/>
                  <a:pt x="4" y="89"/>
                </a:cubicBezTo>
                <a:cubicBezTo>
                  <a:pt x="0" y="65"/>
                  <a:pt x="9" y="39"/>
                  <a:pt x="27" y="23"/>
                </a:cubicBezTo>
                <a:cubicBezTo>
                  <a:pt x="45" y="7"/>
                  <a:pt x="71" y="0"/>
                  <a:pt x="94" y="5"/>
                </a:cubicBezTo>
                <a:cubicBezTo>
                  <a:pt x="118" y="11"/>
                  <a:pt x="138" y="29"/>
                  <a:pt x="146" y="52"/>
                </a:cubicBezTo>
                <a:cubicBezTo>
                  <a:pt x="153" y="70"/>
                  <a:pt x="152" y="91"/>
                  <a:pt x="144" y="110"/>
                </a:cubicBezTo>
                <a:close/>
                <a:moveTo>
                  <a:pt x="78" y="37"/>
                </a:moveTo>
                <a:cubicBezTo>
                  <a:pt x="77" y="50"/>
                  <a:pt x="77" y="64"/>
                  <a:pt x="77" y="78"/>
                </a:cubicBezTo>
                <a:cubicBezTo>
                  <a:pt x="88" y="77"/>
                  <a:pt x="100" y="77"/>
                  <a:pt x="111" y="78"/>
                </a:cubicBezTo>
                <a:moveTo>
                  <a:pt x="77" y="4"/>
                </a:moveTo>
                <a:cubicBezTo>
                  <a:pt x="76" y="9"/>
                  <a:pt x="77" y="15"/>
                  <a:pt x="78" y="20"/>
                </a:cubicBezTo>
                <a:moveTo>
                  <a:pt x="21" y="78"/>
                </a:moveTo>
                <a:cubicBezTo>
                  <a:pt x="15" y="78"/>
                  <a:pt x="9" y="78"/>
                  <a:pt x="3" y="78"/>
                </a:cubicBezTo>
                <a:moveTo>
                  <a:pt x="136" y="77"/>
                </a:moveTo>
                <a:cubicBezTo>
                  <a:pt x="141" y="77"/>
                  <a:pt x="146" y="78"/>
                  <a:pt x="151" y="78"/>
                </a:cubicBezTo>
                <a:moveTo>
                  <a:pt x="78" y="151"/>
                </a:moveTo>
                <a:cubicBezTo>
                  <a:pt x="78" y="146"/>
                  <a:pt x="79" y="141"/>
                  <a:pt x="78" y="135"/>
                </a:cubicBezTo>
              </a:path>
            </a:pathLst>
          </a:custGeom>
          <a:noFill/>
          <a:ln cap="rnd" cmpd="sng" w="4435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6375" lIns="212750" spcFirstLastPara="1" rIns="212750" wrap="square" tIns="106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189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3379390" y="2975977"/>
            <a:ext cx="2994600" cy="21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8000" lIns="195925" spcFirstLastPara="1" rIns="195925" wrap="square" tIns="9800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939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Advanced Computing Power </a:t>
            </a:r>
            <a:endParaRPr sz="235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1500"/>
              <a:buFont typeface="Architects Daughter"/>
              <a:buNone/>
            </a:pPr>
            <a:r>
              <a:t/>
            </a:r>
            <a:endParaRPr sz="100">
              <a:solidFill>
                <a:srgbClr val="31303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2756775" y="7383898"/>
            <a:ext cx="2342100" cy="23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2650" lIns="185275" spcFirstLastPara="1" rIns="185275" wrap="square" tIns="9265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Cybersecurity &amp; Trust Layer</a:t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1419"/>
              <a:buFont typeface="Architects Daughter"/>
              <a:buNone/>
            </a:pPr>
            <a:r>
              <a:t/>
            </a:r>
            <a:endParaRPr sz="2700">
              <a:solidFill>
                <a:srgbClr val="31303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3783150" y="7383899"/>
            <a:ext cx="21792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6200" lIns="172425" spcFirstLastPara="1" rIns="172425" wrap="square" tIns="8620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95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Data Pipelines &amp; Storage</a:t>
            </a:r>
            <a:endParaRPr sz="2595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1320"/>
              <a:buFont typeface="Architects Daughter"/>
              <a:buNone/>
            </a:pPr>
            <a:r>
              <a:t/>
            </a:r>
            <a:endParaRPr sz="2595">
              <a:solidFill>
                <a:srgbClr val="31303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12941900" y="2825627"/>
            <a:ext cx="26889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375" lIns="212750" spcFirstLastPara="1" rIns="212750" wrap="square" tIns="10637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00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AI Platforms &amp; Model Ecosystems</a:t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031"/>
              </a:buClr>
              <a:buSzPts val="1629"/>
              <a:buFont typeface="Architects Daughter"/>
              <a:buNone/>
            </a:pPr>
            <a:r>
              <a:t/>
            </a:r>
            <a:endParaRPr sz="2700">
              <a:solidFill>
                <a:srgbClr val="31303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13149159" y="6190353"/>
            <a:ext cx="1170735" cy="958147"/>
          </a:xfrm>
          <a:custGeom>
            <a:rect b="b" l="l" r="r" t="t"/>
            <a:pathLst>
              <a:path extrusionOk="0" h="133" w="163">
                <a:moveTo>
                  <a:pt x="71" y="92"/>
                </a:moveTo>
                <a:cubicBezTo>
                  <a:pt x="47" y="90"/>
                  <a:pt x="24" y="82"/>
                  <a:pt x="1" y="73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7"/>
                  <a:pt x="3" y="25"/>
                  <a:pt x="7" y="25"/>
                </a:cubicBezTo>
                <a:cubicBezTo>
                  <a:pt x="157" y="25"/>
                  <a:pt x="157" y="25"/>
                  <a:pt x="157" y="25"/>
                </a:cubicBezTo>
                <a:cubicBezTo>
                  <a:pt x="160" y="25"/>
                  <a:pt x="163" y="27"/>
                  <a:pt x="163" y="31"/>
                </a:cubicBezTo>
                <a:cubicBezTo>
                  <a:pt x="163" y="46"/>
                  <a:pt x="163" y="60"/>
                  <a:pt x="163" y="75"/>
                </a:cubicBezTo>
                <a:cubicBezTo>
                  <a:pt x="140" y="84"/>
                  <a:pt x="116" y="91"/>
                  <a:pt x="92" y="92"/>
                </a:cubicBezTo>
                <a:moveTo>
                  <a:pt x="91" y="108"/>
                </a:moveTo>
                <a:cubicBezTo>
                  <a:pt x="91" y="107"/>
                  <a:pt x="91" y="106"/>
                  <a:pt x="91" y="106"/>
                </a:cubicBezTo>
                <a:cubicBezTo>
                  <a:pt x="92" y="98"/>
                  <a:pt x="93" y="91"/>
                  <a:pt x="92" y="84"/>
                </a:cubicBezTo>
                <a:cubicBezTo>
                  <a:pt x="92" y="83"/>
                  <a:pt x="92" y="82"/>
                  <a:pt x="91" y="81"/>
                </a:cubicBezTo>
                <a:cubicBezTo>
                  <a:pt x="90" y="80"/>
                  <a:pt x="89" y="80"/>
                  <a:pt x="87" y="80"/>
                </a:cubicBezTo>
                <a:cubicBezTo>
                  <a:pt x="82" y="80"/>
                  <a:pt x="78" y="81"/>
                  <a:pt x="73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1" y="81"/>
                  <a:pt x="71" y="82"/>
                  <a:pt x="71" y="82"/>
                </a:cubicBezTo>
                <a:cubicBezTo>
                  <a:pt x="71" y="89"/>
                  <a:pt x="71" y="96"/>
                  <a:pt x="71" y="103"/>
                </a:cubicBezTo>
                <a:cubicBezTo>
                  <a:pt x="71" y="104"/>
                  <a:pt x="71" y="106"/>
                  <a:pt x="72" y="107"/>
                </a:cubicBezTo>
                <a:cubicBezTo>
                  <a:pt x="73" y="108"/>
                  <a:pt x="75" y="108"/>
                  <a:pt x="77" y="108"/>
                </a:cubicBezTo>
                <a:cubicBezTo>
                  <a:pt x="80" y="108"/>
                  <a:pt x="84" y="108"/>
                  <a:pt x="88" y="109"/>
                </a:cubicBezTo>
                <a:cubicBezTo>
                  <a:pt x="89" y="109"/>
                  <a:pt x="90" y="109"/>
                  <a:pt x="91" y="108"/>
                </a:cubicBezTo>
                <a:close/>
                <a:moveTo>
                  <a:pt x="72" y="24"/>
                </a:moveTo>
                <a:cubicBezTo>
                  <a:pt x="72" y="23"/>
                  <a:pt x="72" y="22"/>
                  <a:pt x="72" y="21"/>
                </a:cubicBezTo>
                <a:cubicBezTo>
                  <a:pt x="72" y="20"/>
                  <a:pt x="72" y="19"/>
                  <a:pt x="71" y="19"/>
                </a:cubicBezTo>
                <a:cubicBezTo>
                  <a:pt x="70" y="18"/>
                  <a:pt x="70" y="18"/>
                  <a:pt x="69" y="18"/>
                </a:cubicBezTo>
                <a:cubicBezTo>
                  <a:pt x="66" y="18"/>
                  <a:pt x="64" y="18"/>
                  <a:pt x="61" y="18"/>
                </a:cubicBezTo>
                <a:cubicBezTo>
                  <a:pt x="60" y="18"/>
                  <a:pt x="59" y="18"/>
                  <a:pt x="59" y="19"/>
                </a:cubicBezTo>
                <a:cubicBezTo>
                  <a:pt x="58" y="19"/>
                  <a:pt x="58" y="20"/>
                  <a:pt x="58" y="21"/>
                </a:cubicBezTo>
                <a:cubicBezTo>
                  <a:pt x="58" y="22"/>
                  <a:pt x="58" y="23"/>
                  <a:pt x="58" y="24"/>
                </a:cubicBezTo>
                <a:moveTo>
                  <a:pt x="108" y="24"/>
                </a:moveTo>
                <a:cubicBezTo>
                  <a:pt x="108" y="23"/>
                  <a:pt x="108" y="22"/>
                  <a:pt x="108" y="21"/>
                </a:cubicBezTo>
                <a:cubicBezTo>
                  <a:pt x="108" y="20"/>
                  <a:pt x="108" y="19"/>
                  <a:pt x="107" y="19"/>
                </a:cubicBezTo>
                <a:cubicBezTo>
                  <a:pt x="106" y="18"/>
                  <a:pt x="106" y="18"/>
                  <a:pt x="105" y="18"/>
                </a:cubicBezTo>
                <a:cubicBezTo>
                  <a:pt x="102" y="18"/>
                  <a:pt x="100" y="18"/>
                  <a:pt x="97" y="18"/>
                </a:cubicBezTo>
                <a:cubicBezTo>
                  <a:pt x="96" y="18"/>
                  <a:pt x="95" y="18"/>
                  <a:pt x="95" y="19"/>
                </a:cubicBezTo>
                <a:cubicBezTo>
                  <a:pt x="94" y="19"/>
                  <a:pt x="94" y="20"/>
                  <a:pt x="94" y="21"/>
                </a:cubicBezTo>
                <a:cubicBezTo>
                  <a:pt x="94" y="22"/>
                  <a:pt x="94" y="23"/>
                  <a:pt x="94" y="24"/>
                </a:cubicBezTo>
                <a:moveTo>
                  <a:pt x="97" y="18"/>
                </a:moveTo>
                <a:cubicBezTo>
                  <a:pt x="98" y="16"/>
                  <a:pt x="98" y="15"/>
                  <a:pt x="97" y="14"/>
                </a:cubicBezTo>
                <a:cubicBezTo>
                  <a:pt x="97" y="12"/>
                  <a:pt x="97" y="11"/>
                  <a:pt x="96" y="10"/>
                </a:cubicBezTo>
                <a:cubicBezTo>
                  <a:pt x="95" y="10"/>
                  <a:pt x="94" y="10"/>
                  <a:pt x="93" y="10"/>
                </a:cubicBezTo>
                <a:cubicBezTo>
                  <a:pt x="87" y="9"/>
                  <a:pt x="81" y="9"/>
                  <a:pt x="74" y="9"/>
                </a:cubicBezTo>
                <a:cubicBezTo>
                  <a:pt x="73" y="9"/>
                  <a:pt x="72" y="9"/>
                  <a:pt x="71" y="10"/>
                </a:cubicBezTo>
                <a:cubicBezTo>
                  <a:pt x="70" y="10"/>
                  <a:pt x="69" y="12"/>
                  <a:pt x="68" y="13"/>
                </a:cubicBezTo>
                <a:cubicBezTo>
                  <a:pt x="68" y="15"/>
                  <a:pt x="68" y="16"/>
                  <a:pt x="68" y="18"/>
                </a:cubicBezTo>
                <a:moveTo>
                  <a:pt x="106" y="18"/>
                </a:moveTo>
                <a:cubicBezTo>
                  <a:pt x="107" y="15"/>
                  <a:pt x="107" y="12"/>
                  <a:pt x="106" y="9"/>
                </a:cubicBezTo>
                <a:cubicBezTo>
                  <a:pt x="105" y="6"/>
                  <a:pt x="104" y="3"/>
                  <a:pt x="101" y="2"/>
                </a:cubicBezTo>
                <a:cubicBezTo>
                  <a:pt x="99" y="1"/>
                  <a:pt x="97" y="1"/>
                  <a:pt x="94" y="1"/>
                </a:cubicBezTo>
                <a:cubicBezTo>
                  <a:pt x="86" y="1"/>
                  <a:pt x="77" y="0"/>
                  <a:pt x="69" y="1"/>
                </a:cubicBezTo>
                <a:cubicBezTo>
                  <a:pt x="67" y="1"/>
                  <a:pt x="64" y="2"/>
                  <a:pt x="62" y="3"/>
                </a:cubicBezTo>
                <a:cubicBezTo>
                  <a:pt x="61" y="5"/>
                  <a:pt x="60" y="8"/>
                  <a:pt x="60" y="10"/>
                </a:cubicBezTo>
                <a:cubicBezTo>
                  <a:pt x="60" y="13"/>
                  <a:pt x="60" y="15"/>
                  <a:pt x="60" y="18"/>
                </a:cubicBezTo>
                <a:moveTo>
                  <a:pt x="6" y="75"/>
                </a:moveTo>
                <a:cubicBezTo>
                  <a:pt x="6" y="88"/>
                  <a:pt x="6" y="101"/>
                  <a:pt x="5" y="114"/>
                </a:cubicBezTo>
                <a:cubicBezTo>
                  <a:pt x="5" y="117"/>
                  <a:pt x="5" y="120"/>
                  <a:pt x="6" y="122"/>
                </a:cubicBezTo>
                <a:cubicBezTo>
                  <a:pt x="6" y="125"/>
                  <a:pt x="8" y="128"/>
                  <a:pt x="9" y="130"/>
                </a:cubicBezTo>
                <a:cubicBezTo>
                  <a:pt x="11" y="132"/>
                  <a:pt x="14" y="133"/>
                  <a:pt x="17" y="133"/>
                </a:cubicBezTo>
                <a:cubicBezTo>
                  <a:pt x="51" y="133"/>
                  <a:pt x="51" y="133"/>
                  <a:pt x="51" y="133"/>
                </a:cubicBezTo>
                <a:cubicBezTo>
                  <a:pt x="65" y="133"/>
                  <a:pt x="79" y="133"/>
                  <a:pt x="93" y="133"/>
                </a:cubicBezTo>
                <a:cubicBezTo>
                  <a:pt x="103" y="133"/>
                  <a:pt x="113" y="133"/>
                  <a:pt x="123" y="133"/>
                </a:cubicBezTo>
                <a:cubicBezTo>
                  <a:pt x="128" y="133"/>
                  <a:pt x="133" y="133"/>
                  <a:pt x="138" y="132"/>
                </a:cubicBezTo>
                <a:cubicBezTo>
                  <a:pt x="142" y="132"/>
                  <a:pt x="146" y="133"/>
                  <a:pt x="151" y="132"/>
                </a:cubicBezTo>
                <a:cubicBezTo>
                  <a:pt x="153" y="132"/>
                  <a:pt x="156" y="130"/>
                  <a:pt x="157" y="128"/>
                </a:cubicBezTo>
                <a:cubicBezTo>
                  <a:pt x="159" y="126"/>
                  <a:pt x="159" y="123"/>
                  <a:pt x="159" y="121"/>
                </a:cubicBezTo>
                <a:cubicBezTo>
                  <a:pt x="160" y="112"/>
                  <a:pt x="159" y="103"/>
                  <a:pt x="159" y="93"/>
                </a:cubicBezTo>
                <a:cubicBezTo>
                  <a:pt x="159" y="88"/>
                  <a:pt x="159" y="83"/>
                  <a:pt x="159" y="77"/>
                </a:cubicBezTo>
              </a:path>
            </a:pathLst>
          </a:custGeom>
          <a:noFill/>
          <a:ln cap="rnd" cmpd="sng" w="35925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6200" lIns="172425" spcFirstLastPara="1" rIns="172425" wrap="square" tIns="8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5" u="none">
              <a:solidFill>
                <a:srgbClr val="41404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4383925" y="6009675"/>
            <a:ext cx="1170750" cy="1138825"/>
          </a:xfrm>
          <a:custGeom>
            <a:rect b="b" l="l" r="r" t="t"/>
            <a:pathLst>
              <a:path extrusionOk="0" h="119" w="146">
                <a:moveTo>
                  <a:pt x="0" y="118"/>
                </a:moveTo>
                <a:cubicBezTo>
                  <a:pt x="49" y="116"/>
                  <a:pt x="97" y="117"/>
                  <a:pt x="146" y="119"/>
                </a:cubicBezTo>
                <a:moveTo>
                  <a:pt x="37" y="117"/>
                </a:moveTo>
                <a:cubicBezTo>
                  <a:pt x="36" y="107"/>
                  <a:pt x="36" y="97"/>
                  <a:pt x="36" y="88"/>
                </a:cubicBezTo>
                <a:cubicBezTo>
                  <a:pt x="29" y="88"/>
                  <a:pt x="23" y="88"/>
                  <a:pt x="16" y="88"/>
                </a:cubicBezTo>
                <a:cubicBezTo>
                  <a:pt x="16" y="98"/>
                  <a:pt x="16" y="107"/>
                  <a:pt x="16" y="117"/>
                </a:cubicBezTo>
                <a:moveTo>
                  <a:pt x="66" y="117"/>
                </a:moveTo>
                <a:cubicBezTo>
                  <a:pt x="68" y="97"/>
                  <a:pt x="68" y="77"/>
                  <a:pt x="66" y="57"/>
                </a:cubicBezTo>
                <a:cubicBezTo>
                  <a:pt x="60" y="58"/>
                  <a:pt x="53" y="58"/>
                  <a:pt x="47" y="58"/>
                </a:cubicBezTo>
                <a:cubicBezTo>
                  <a:pt x="47" y="77"/>
                  <a:pt x="47" y="97"/>
                  <a:pt x="47" y="117"/>
                </a:cubicBezTo>
                <a:moveTo>
                  <a:pt x="98" y="117"/>
                </a:moveTo>
                <a:cubicBezTo>
                  <a:pt x="97" y="102"/>
                  <a:pt x="97" y="87"/>
                  <a:pt x="98" y="71"/>
                </a:cubicBezTo>
                <a:cubicBezTo>
                  <a:pt x="91" y="71"/>
                  <a:pt x="85" y="70"/>
                  <a:pt x="79" y="70"/>
                </a:cubicBezTo>
                <a:cubicBezTo>
                  <a:pt x="79" y="86"/>
                  <a:pt x="78" y="101"/>
                  <a:pt x="78" y="117"/>
                </a:cubicBezTo>
                <a:moveTo>
                  <a:pt x="129" y="118"/>
                </a:moveTo>
                <a:cubicBezTo>
                  <a:pt x="129" y="92"/>
                  <a:pt x="128" y="65"/>
                  <a:pt x="128" y="39"/>
                </a:cubicBezTo>
                <a:cubicBezTo>
                  <a:pt x="122" y="39"/>
                  <a:pt x="115" y="39"/>
                  <a:pt x="109" y="39"/>
                </a:cubicBezTo>
                <a:cubicBezTo>
                  <a:pt x="109" y="66"/>
                  <a:pt x="109" y="92"/>
                  <a:pt x="109" y="118"/>
                </a:cubicBezTo>
                <a:moveTo>
                  <a:pt x="29" y="53"/>
                </a:moveTo>
                <a:cubicBezTo>
                  <a:pt x="27" y="52"/>
                  <a:pt x="25" y="52"/>
                  <a:pt x="23" y="53"/>
                </a:cubicBezTo>
                <a:cubicBezTo>
                  <a:pt x="21" y="54"/>
                  <a:pt x="20" y="56"/>
                  <a:pt x="20" y="58"/>
                </a:cubicBezTo>
                <a:cubicBezTo>
                  <a:pt x="20" y="61"/>
                  <a:pt x="22" y="62"/>
                  <a:pt x="24" y="64"/>
                </a:cubicBezTo>
                <a:cubicBezTo>
                  <a:pt x="25" y="64"/>
                  <a:pt x="26" y="65"/>
                  <a:pt x="27" y="65"/>
                </a:cubicBezTo>
                <a:cubicBezTo>
                  <a:pt x="29" y="65"/>
                  <a:pt x="30" y="64"/>
                  <a:pt x="31" y="63"/>
                </a:cubicBezTo>
                <a:cubicBezTo>
                  <a:pt x="32" y="62"/>
                  <a:pt x="32" y="61"/>
                  <a:pt x="32" y="59"/>
                </a:cubicBezTo>
                <a:cubicBezTo>
                  <a:pt x="32" y="57"/>
                  <a:pt x="31" y="55"/>
                  <a:pt x="29" y="53"/>
                </a:cubicBezTo>
                <a:close/>
                <a:moveTo>
                  <a:pt x="51" y="30"/>
                </a:moveTo>
                <a:cubicBezTo>
                  <a:pt x="51" y="32"/>
                  <a:pt x="53" y="34"/>
                  <a:pt x="54" y="35"/>
                </a:cubicBezTo>
                <a:cubicBezTo>
                  <a:pt x="56" y="36"/>
                  <a:pt x="58" y="36"/>
                  <a:pt x="60" y="36"/>
                </a:cubicBezTo>
                <a:cubicBezTo>
                  <a:pt x="61" y="35"/>
                  <a:pt x="62" y="35"/>
                  <a:pt x="63" y="34"/>
                </a:cubicBezTo>
                <a:cubicBezTo>
                  <a:pt x="63" y="33"/>
                  <a:pt x="63" y="31"/>
                  <a:pt x="63" y="30"/>
                </a:cubicBezTo>
                <a:cubicBezTo>
                  <a:pt x="62" y="29"/>
                  <a:pt x="62" y="28"/>
                  <a:pt x="61" y="27"/>
                </a:cubicBezTo>
                <a:cubicBezTo>
                  <a:pt x="60" y="26"/>
                  <a:pt x="60" y="25"/>
                  <a:pt x="59" y="25"/>
                </a:cubicBezTo>
                <a:cubicBezTo>
                  <a:pt x="58" y="24"/>
                  <a:pt x="57" y="24"/>
                  <a:pt x="57" y="24"/>
                </a:cubicBezTo>
                <a:cubicBezTo>
                  <a:pt x="54" y="25"/>
                  <a:pt x="51" y="27"/>
                  <a:pt x="51" y="30"/>
                </a:cubicBezTo>
                <a:close/>
                <a:moveTo>
                  <a:pt x="92" y="48"/>
                </a:moveTo>
                <a:cubicBezTo>
                  <a:pt x="93" y="46"/>
                  <a:pt x="93" y="45"/>
                  <a:pt x="93" y="43"/>
                </a:cubicBezTo>
                <a:cubicBezTo>
                  <a:pt x="92" y="42"/>
                  <a:pt x="92" y="40"/>
                  <a:pt x="91" y="39"/>
                </a:cubicBezTo>
                <a:cubicBezTo>
                  <a:pt x="90" y="38"/>
                  <a:pt x="89" y="38"/>
                  <a:pt x="88" y="38"/>
                </a:cubicBezTo>
                <a:cubicBezTo>
                  <a:pt x="86" y="38"/>
                  <a:pt x="84" y="38"/>
                  <a:pt x="83" y="39"/>
                </a:cubicBezTo>
                <a:cubicBezTo>
                  <a:pt x="82" y="40"/>
                  <a:pt x="81" y="40"/>
                  <a:pt x="81" y="41"/>
                </a:cubicBezTo>
                <a:cubicBezTo>
                  <a:pt x="80" y="43"/>
                  <a:pt x="80" y="46"/>
                  <a:pt x="82" y="48"/>
                </a:cubicBezTo>
                <a:cubicBezTo>
                  <a:pt x="83" y="50"/>
                  <a:pt x="85" y="51"/>
                  <a:pt x="87" y="51"/>
                </a:cubicBezTo>
                <a:cubicBezTo>
                  <a:pt x="89" y="51"/>
                  <a:pt x="91" y="50"/>
                  <a:pt x="92" y="48"/>
                </a:cubicBezTo>
                <a:close/>
                <a:moveTo>
                  <a:pt x="113" y="11"/>
                </a:moveTo>
                <a:cubicBezTo>
                  <a:pt x="114" y="14"/>
                  <a:pt x="116" y="15"/>
                  <a:pt x="119" y="15"/>
                </a:cubicBezTo>
                <a:cubicBezTo>
                  <a:pt x="125" y="15"/>
                  <a:pt x="126" y="6"/>
                  <a:pt x="121" y="3"/>
                </a:cubicBezTo>
                <a:cubicBezTo>
                  <a:pt x="116" y="0"/>
                  <a:pt x="110" y="6"/>
                  <a:pt x="113" y="11"/>
                </a:cubicBezTo>
                <a:close/>
                <a:moveTo>
                  <a:pt x="53" y="34"/>
                </a:moveTo>
                <a:cubicBezTo>
                  <a:pt x="45" y="41"/>
                  <a:pt x="38" y="48"/>
                  <a:pt x="31" y="55"/>
                </a:cubicBezTo>
                <a:moveTo>
                  <a:pt x="63" y="33"/>
                </a:moveTo>
                <a:cubicBezTo>
                  <a:pt x="69" y="36"/>
                  <a:pt x="74" y="39"/>
                  <a:pt x="81" y="41"/>
                </a:cubicBezTo>
                <a:moveTo>
                  <a:pt x="115" y="15"/>
                </a:moveTo>
                <a:cubicBezTo>
                  <a:pt x="111" y="19"/>
                  <a:pt x="107" y="24"/>
                  <a:pt x="103" y="28"/>
                </a:cubicBezTo>
                <a:cubicBezTo>
                  <a:pt x="99" y="32"/>
                  <a:pt x="95" y="36"/>
                  <a:pt x="92" y="41"/>
                </a:cubicBezTo>
              </a:path>
            </a:pathLst>
          </a:custGeom>
          <a:solidFill>
            <a:schemeClr val="dk1"/>
          </a:solidFill>
          <a:ln cap="rnd" cmpd="sng" w="19050">
            <a:solidFill>
              <a:srgbClr val="313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>
              <a:solidFill>
                <a:srgbClr val="41404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7F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1"/>
          <p:cNvGrpSpPr/>
          <p:nvPr/>
        </p:nvGrpSpPr>
        <p:grpSpPr>
          <a:xfrm rot="-131319">
            <a:off x="3055651" y="4756548"/>
            <a:ext cx="12374124" cy="2212584"/>
            <a:chOff x="0" y="-38100"/>
            <a:chExt cx="2770021" cy="495300"/>
          </a:xfrm>
        </p:grpSpPr>
        <p:sp>
          <p:nvSpPr>
            <p:cNvPr id="270" name="Google Shape;270;p21"/>
            <p:cNvSpPr/>
            <p:nvPr/>
          </p:nvSpPr>
          <p:spPr>
            <a:xfrm>
              <a:off x="0" y="0"/>
              <a:ext cx="2770021" cy="457086"/>
            </a:xfrm>
            <a:custGeom>
              <a:rect b="b" l="l" r="r" t="t"/>
              <a:pathLst>
                <a:path extrusionOk="0" h="457086" w="2770021">
                  <a:moveTo>
                    <a:pt x="8759" y="0"/>
                  </a:moveTo>
                  <a:lnTo>
                    <a:pt x="2761262" y="0"/>
                  </a:lnTo>
                  <a:cubicBezTo>
                    <a:pt x="2763585" y="0"/>
                    <a:pt x="2765813" y="923"/>
                    <a:pt x="2767456" y="2566"/>
                  </a:cubicBezTo>
                  <a:cubicBezTo>
                    <a:pt x="2769099" y="4208"/>
                    <a:pt x="2770021" y="6436"/>
                    <a:pt x="2770021" y="8759"/>
                  </a:cubicBezTo>
                  <a:lnTo>
                    <a:pt x="2770021" y="448327"/>
                  </a:lnTo>
                  <a:cubicBezTo>
                    <a:pt x="2770021" y="453164"/>
                    <a:pt x="2766100" y="457086"/>
                    <a:pt x="2761262" y="457086"/>
                  </a:cubicBezTo>
                  <a:lnTo>
                    <a:pt x="8759" y="457086"/>
                  </a:lnTo>
                  <a:cubicBezTo>
                    <a:pt x="3922" y="457086"/>
                    <a:pt x="0" y="453164"/>
                    <a:pt x="0" y="448327"/>
                  </a:cubicBezTo>
                  <a:lnTo>
                    <a:pt x="0" y="8759"/>
                  </a:lnTo>
                  <a:cubicBezTo>
                    <a:pt x="0" y="6436"/>
                    <a:pt x="923" y="4208"/>
                    <a:pt x="2566" y="2566"/>
                  </a:cubicBezTo>
                  <a:cubicBezTo>
                    <a:pt x="4208" y="923"/>
                    <a:pt x="6436" y="0"/>
                    <a:pt x="8759" y="0"/>
                  </a:cubicBezTo>
                  <a:close/>
                </a:path>
              </a:pathLst>
            </a:custGeom>
            <a:solidFill>
              <a:srgbClr val="000101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 txBox="1"/>
            <p:nvPr/>
          </p:nvSpPr>
          <p:spPr>
            <a:xfrm>
              <a:off x="0" y="-38100"/>
              <a:ext cx="27699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21"/>
          <p:cNvGrpSpPr/>
          <p:nvPr/>
        </p:nvGrpSpPr>
        <p:grpSpPr>
          <a:xfrm rot="-131319">
            <a:off x="2851796" y="4584223"/>
            <a:ext cx="12374124" cy="2212584"/>
            <a:chOff x="0" y="-38100"/>
            <a:chExt cx="2770021" cy="495300"/>
          </a:xfrm>
        </p:grpSpPr>
        <p:sp>
          <p:nvSpPr>
            <p:cNvPr id="273" name="Google Shape;273;p21"/>
            <p:cNvSpPr/>
            <p:nvPr/>
          </p:nvSpPr>
          <p:spPr>
            <a:xfrm>
              <a:off x="0" y="0"/>
              <a:ext cx="2770021" cy="457086"/>
            </a:xfrm>
            <a:custGeom>
              <a:rect b="b" l="l" r="r" t="t"/>
              <a:pathLst>
                <a:path extrusionOk="0" h="457086" w="2770021">
                  <a:moveTo>
                    <a:pt x="8759" y="0"/>
                  </a:moveTo>
                  <a:lnTo>
                    <a:pt x="2761262" y="0"/>
                  </a:lnTo>
                  <a:cubicBezTo>
                    <a:pt x="2763585" y="0"/>
                    <a:pt x="2765813" y="923"/>
                    <a:pt x="2767456" y="2566"/>
                  </a:cubicBezTo>
                  <a:cubicBezTo>
                    <a:pt x="2769099" y="4208"/>
                    <a:pt x="2770021" y="6436"/>
                    <a:pt x="2770021" y="8759"/>
                  </a:cubicBezTo>
                  <a:lnTo>
                    <a:pt x="2770021" y="448327"/>
                  </a:lnTo>
                  <a:cubicBezTo>
                    <a:pt x="2770021" y="453164"/>
                    <a:pt x="2766100" y="457086"/>
                    <a:pt x="2761262" y="457086"/>
                  </a:cubicBezTo>
                  <a:lnTo>
                    <a:pt x="8759" y="457086"/>
                  </a:lnTo>
                  <a:cubicBezTo>
                    <a:pt x="3922" y="457086"/>
                    <a:pt x="0" y="453164"/>
                    <a:pt x="0" y="448327"/>
                  </a:cubicBezTo>
                  <a:lnTo>
                    <a:pt x="0" y="8759"/>
                  </a:lnTo>
                  <a:cubicBezTo>
                    <a:pt x="0" y="6436"/>
                    <a:pt x="923" y="4208"/>
                    <a:pt x="2566" y="2566"/>
                  </a:cubicBezTo>
                  <a:cubicBezTo>
                    <a:pt x="4208" y="923"/>
                    <a:pt x="6436" y="0"/>
                    <a:pt x="8759" y="0"/>
                  </a:cubicBezTo>
                  <a:close/>
                </a:path>
              </a:pathLst>
            </a:custGeom>
            <a:solidFill>
              <a:srgbClr val="D4E84E"/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 txBox="1"/>
            <p:nvPr/>
          </p:nvSpPr>
          <p:spPr>
            <a:xfrm>
              <a:off x="0" y="-38100"/>
              <a:ext cx="27699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21"/>
          <p:cNvSpPr txBox="1"/>
          <p:nvPr/>
        </p:nvSpPr>
        <p:spPr>
          <a:xfrm rot="-131308">
            <a:off x="2948767" y="4841736"/>
            <a:ext cx="12428465" cy="28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01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USERS AND APPLICATION OF ARTIFICIAL INTELLIGENCE</a:t>
            </a:r>
            <a:endParaRPr/>
          </a:p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800" u="none" cap="none" strike="noStrike">
              <a:solidFill>
                <a:srgbClr val="0001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6" name="Google Shape;276;p21"/>
          <p:cNvSpPr/>
          <p:nvPr/>
        </p:nvSpPr>
        <p:spPr>
          <a:xfrm rot="-1119685">
            <a:off x="14484596" y="6752338"/>
            <a:ext cx="3384004" cy="3845460"/>
          </a:xfrm>
          <a:custGeom>
            <a:rect b="b" l="l" r="r" t="t"/>
            <a:pathLst>
              <a:path extrusionOk="0" h="3845160" w="3383740">
                <a:moveTo>
                  <a:pt x="0" y="0"/>
                </a:moveTo>
                <a:lnTo>
                  <a:pt x="3383741" y="0"/>
                </a:lnTo>
                <a:lnTo>
                  <a:pt x="3383741" y="3845160"/>
                </a:lnTo>
                <a:lnTo>
                  <a:pt x="0" y="3845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1"/>
          <p:cNvSpPr/>
          <p:nvPr/>
        </p:nvSpPr>
        <p:spPr>
          <a:xfrm rot="9579716">
            <a:off x="409137" y="-290407"/>
            <a:ext cx="3409672" cy="3874628"/>
          </a:xfrm>
          <a:custGeom>
            <a:rect b="b" l="l" r="r" t="t"/>
            <a:pathLst>
              <a:path extrusionOk="0" h="3875282" w="3410248">
                <a:moveTo>
                  <a:pt x="0" y="0"/>
                </a:moveTo>
                <a:lnTo>
                  <a:pt x="3410248" y="0"/>
                </a:lnTo>
                <a:lnTo>
                  <a:pt x="3410248" y="3875281"/>
                </a:lnTo>
                <a:lnTo>
                  <a:pt x="0" y="3875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21"/>
          <p:cNvSpPr/>
          <p:nvPr/>
        </p:nvSpPr>
        <p:spPr>
          <a:xfrm rot="-275120">
            <a:off x="5679410" y="592577"/>
            <a:ext cx="4726279" cy="3832582"/>
          </a:xfrm>
          <a:custGeom>
            <a:rect b="b" l="l" r="r" t="t"/>
            <a:pathLst>
              <a:path extrusionOk="0" h="3829890" w="4722959">
                <a:moveTo>
                  <a:pt x="0" y="0"/>
                </a:moveTo>
                <a:lnTo>
                  <a:pt x="4722959" y="0"/>
                </a:lnTo>
                <a:lnTo>
                  <a:pt x="4722959" y="3829890"/>
                </a:lnTo>
                <a:lnTo>
                  <a:pt x="0" y="382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